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Lst>
  <p:notesMasterIdLst>
    <p:notesMasterId r:id="rId34"/>
  </p:notesMasterIdLst>
  <p:handoutMasterIdLst>
    <p:handoutMasterId r:id="rId35"/>
  </p:handoutMasterIdLst>
  <p:sldIdLst>
    <p:sldId id="256" r:id="rId2"/>
    <p:sldId id="276" r:id="rId3"/>
    <p:sldId id="277" r:id="rId4"/>
    <p:sldId id="279" r:id="rId5"/>
    <p:sldId id="280" r:id="rId6"/>
    <p:sldId id="329" r:id="rId7"/>
    <p:sldId id="330" r:id="rId8"/>
    <p:sldId id="331" r:id="rId9"/>
    <p:sldId id="289" r:id="rId10"/>
    <p:sldId id="290"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7" r:id="rId26"/>
    <p:sldId id="308" r:id="rId27"/>
    <p:sldId id="335" r:id="rId28"/>
    <p:sldId id="336" r:id="rId29"/>
    <p:sldId id="337" r:id="rId30"/>
    <p:sldId id="332" r:id="rId31"/>
    <p:sldId id="333" r:id="rId32"/>
    <p:sldId id="334" r:id="rId33"/>
  </p:sldIdLst>
  <p:sldSz cx="12192000" cy="6858000"/>
  <p:notesSz cx="6797675" cy="9926638"/>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CCFF99"/>
    <a:srgbClr val="37706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22941" autoAdjust="0"/>
    <p:restoredTop sz="94660"/>
  </p:normalViewPr>
  <p:slideViewPr>
    <p:cSldViewPr snapToGrid="0">
      <p:cViewPr>
        <p:scale>
          <a:sx n="79" d="100"/>
          <a:sy n="79" d="100"/>
        </p:scale>
        <p:origin x="-72" y="-31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8B4005-2C2C-4645-A704-898E744E17E9}" type="doc">
      <dgm:prSet loTypeId="urn:microsoft.com/office/officeart/2005/8/layout/radial4" loCatId="relationship" qsTypeId="urn:microsoft.com/office/officeart/2005/8/quickstyle/3d2" qsCatId="3D" csTypeId="urn:microsoft.com/office/officeart/2005/8/colors/accent0_3" csCatId="mainScheme" phldr="1"/>
      <dgm:spPr/>
      <dgm:t>
        <a:bodyPr/>
        <a:lstStyle/>
        <a:p>
          <a:endParaRPr lang="tr-TR"/>
        </a:p>
      </dgm:t>
    </dgm:pt>
    <dgm:pt modelId="{1D0FF271-B4F7-4E9E-B2F5-1412161C2B99}">
      <dgm:prSet phldrT="[Metin]" custT="1"/>
      <dgm:spPr/>
      <dgm:t>
        <a:bodyPr/>
        <a:lstStyle/>
        <a:p>
          <a:r>
            <a:rPr lang="tr-TR" sz="2100" b="1" smtClean="0">
              <a:solidFill>
                <a:schemeClr val="accent4">
                  <a:lumMod val="60000"/>
                  <a:lumOff val="40000"/>
                </a:schemeClr>
              </a:solidFill>
              <a:latin typeface="Microsoft New Tai Lue" pitchFamily="34" charset="0"/>
              <a:ea typeface="Arial Unicode MS" pitchFamily="34" charset="-128"/>
              <a:cs typeface="Microsoft New Tai Lue" pitchFamily="34" charset="0"/>
            </a:rPr>
            <a:t>DAVRANIŞ</a:t>
          </a:r>
          <a:endParaRPr lang="tr-TR" sz="2100" dirty="0">
            <a:solidFill>
              <a:schemeClr val="accent4">
                <a:lumMod val="60000"/>
                <a:lumOff val="40000"/>
              </a:schemeClr>
            </a:solidFill>
            <a:latin typeface="Microsoft New Tai Lue" pitchFamily="34" charset="0"/>
            <a:cs typeface="Microsoft New Tai Lue" pitchFamily="34" charset="0"/>
          </a:endParaRPr>
        </a:p>
      </dgm:t>
    </dgm:pt>
    <dgm:pt modelId="{1C7BD7F6-A15C-458A-9C52-4464EC55D8FE}" type="parTrans" cxnId="{D1CD1017-B9AC-4300-8EBA-C710D33A5F46}">
      <dgm:prSet/>
      <dgm:spPr/>
      <dgm:t>
        <a:bodyPr/>
        <a:lstStyle/>
        <a:p>
          <a:endParaRPr lang="tr-TR"/>
        </a:p>
      </dgm:t>
    </dgm:pt>
    <dgm:pt modelId="{3488B23A-27B7-4BE0-9D51-27327CF19F84}" type="sibTrans" cxnId="{D1CD1017-B9AC-4300-8EBA-C710D33A5F46}">
      <dgm:prSet/>
      <dgm:spPr/>
      <dgm:t>
        <a:bodyPr/>
        <a:lstStyle/>
        <a:p>
          <a:endParaRPr lang="tr-TR"/>
        </a:p>
      </dgm:t>
    </dgm:pt>
    <dgm:pt modelId="{7322652A-1498-427A-98F9-33DE0F461B51}">
      <dgm:prSet phldrT="[Metin]"/>
      <dgm:spPr/>
      <dgm:t>
        <a:bodyPr/>
        <a:lstStyle/>
        <a:p>
          <a:r>
            <a:rPr lang="tr-TR" b="1" dirty="0" smtClean="0">
              <a:solidFill>
                <a:srgbClr val="CCFF99"/>
              </a:solidFill>
              <a:latin typeface="Microsoft New Tai Lue" pitchFamily="34" charset="0"/>
              <a:ea typeface="Arial Unicode MS" pitchFamily="34" charset="-128"/>
              <a:cs typeface="Microsoft New Tai Lue" pitchFamily="34" charset="0"/>
            </a:rPr>
            <a:t>Bilgi alıyoruz</a:t>
          </a:r>
          <a:endParaRPr lang="tr-TR" dirty="0">
            <a:solidFill>
              <a:srgbClr val="CCFF99"/>
            </a:solidFill>
            <a:latin typeface="Microsoft New Tai Lue" pitchFamily="34" charset="0"/>
            <a:cs typeface="Microsoft New Tai Lue" pitchFamily="34" charset="0"/>
          </a:endParaRPr>
        </a:p>
      </dgm:t>
    </dgm:pt>
    <dgm:pt modelId="{D4410913-A15A-4841-8A8E-0BDEB05469F5}" type="parTrans" cxnId="{E2B2C54A-74F6-411F-8FB5-0EBEC15A9023}">
      <dgm:prSet/>
      <dgm:spPr/>
      <dgm:t>
        <a:bodyPr/>
        <a:lstStyle/>
        <a:p>
          <a:endParaRPr lang="tr-TR"/>
        </a:p>
      </dgm:t>
    </dgm:pt>
    <dgm:pt modelId="{A27A4245-0B9F-4F78-8EC5-98D5B638D605}" type="sibTrans" cxnId="{E2B2C54A-74F6-411F-8FB5-0EBEC15A9023}">
      <dgm:prSet/>
      <dgm:spPr/>
      <dgm:t>
        <a:bodyPr/>
        <a:lstStyle/>
        <a:p>
          <a:endParaRPr lang="tr-TR"/>
        </a:p>
      </dgm:t>
    </dgm:pt>
    <dgm:pt modelId="{0C5FD114-A21B-4DCC-9C12-F6A9C4D5E5BB}">
      <dgm:prSet phldrT="[Metin]"/>
      <dgm:spPr/>
      <dgm:t>
        <a:bodyPr/>
        <a:lstStyle/>
        <a:p>
          <a:r>
            <a:rPr lang="tr-TR" b="1" dirty="0" smtClean="0">
              <a:solidFill>
                <a:srgbClr val="FFFF00"/>
              </a:solidFill>
              <a:latin typeface="Microsoft New Tai Lue" pitchFamily="34" charset="0"/>
              <a:ea typeface="Arial Unicode MS" pitchFamily="34" charset="-128"/>
              <a:cs typeface="Microsoft New Tai Lue" pitchFamily="34" charset="0"/>
            </a:rPr>
            <a:t>Örnek alıyoruz</a:t>
          </a:r>
          <a:endParaRPr lang="tr-TR" dirty="0">
            <a:solidFill>
              <a:srgbClr val="FFFF00"/>
            </a:solidFill>
            <a:latin typeface="Microsoft New Tai Lue" pitchFamily="34" charset="0"/>
            <a:cs typeface="Microsoft New Tai Lue" pitchFamily="34" charset="0"/>
          </a:endParaRPr>
        </a:p>
      </dgm:t>
    </dgm:pt>
    <dgm:pt modelId="{B02263C9-1BBD-4FF2-8199-5B7CAD6D5110}" type="parTrans" cxnId="{D35532E6-5BEC-4CA4-8D65-71CC6622D1CB}">
      <dgm:prSet/>
      <dgm:spPr/>
      <dgm:t>
        <a:bodyPr/>
        <a:lstStyle/>
        <a:p>
          <a:endParaRPr lang="tr-TR"/>
        </a:p>
      </dgm:t>
    </dgm:pt>
    <dgm:pt modelId="{1E11B628-0096-4113-B765-4E4CE91E5E55}" type="sibTrans" cxnId="{D35532E6-5BEC-4CA4-8D65-71CC6622D1CB}">
      <dgm:prSet/>
      <dgm:spPr/>
      <dgm:t>
        <a:bodyPr/>
        <a:lstStyle/>
        <a:p>
          <a:endParaRPr lang="tr-TR"/>
        </a:p>
      </dgm:t>
    </dgm:pt>
    <dgm:pt modelId="{1097C1D2-D63C-4A79-921C-CBE4F4DD741C}">
      <dgm:prSet phldrT="[Metin]"/>
      <dgm:spPr/>
      <dgm:t>
        <a:bodyPr/>
        <a:lstStyle/>
        <a:p>
          <a:r>
            <a:rPr lang="tr-TR" b="1" dirty="0" smtClean="0">
              <a:solidFill>
                <a:schemeClr val="accent1">
                  <a:lumMod val="20000"/>
                  <a:lumOff val="80000"/>
                </a:schemeClr>
              </a:solidFill>
              <a:latin typeface="Microsoft New Tai Lue" pitchFamily="34" charset="0"/>
              <a:cs typeface="Microsoft New Tai Lue" pitchFamily="34" charset="0"/>
            </a:rPr>
            <a:t>Öğreniyoruz</a:t>
          </a:r>
          <a:endParaRPr lang="tr-TR" b="1" dirty="0">
            <a:solidFill>
              <a:schemeClr val="accent1">
                <a:lumMod val="20000"/>
                <a:lumOff val="80000"/>
              </a:schemeClr>
            </a:solidFill>
            <a:latin typeface="Microsoft New Tai Lue" pitchFamily="34" charset="0"/>
            <a:cs typeface="Microsoft New Tai Lue" pitchFamily="34" charset="0"/>
          </a:endParaRPr>
        </a:p>
      </dgm:t>
    </dgm:pt>
    <dgm:pt modelId="{C93D25FD-2114-4E3C-8DAD-193D92336731}" type="sibTrans" cxnId="{5A2BB7C1-9C5D-4E53-AAD8-297FDADBBFF0}">
      <dgm:prSet/>
      <dgm:spPr/>
      <dgm:t>
        <a:bodyPr/>
        <a:lstStyle/>
        <a:p>
          <a:endParaRPr lang="tr-TR"/>
        </a:p>
      </dgm:t>
    </dgm:pt>
    <dgm:pt modelId="{D0697351-8459-4E69-B618-55CC876D54DB}" type="parTrans" cxnId="{5A2BB7C1-9C5D-4E53-AAD8-297FDADBBFF0}">
      <dgm:prSet/>
      <dgm:spPr/>
      <dgm:t>
        <a:bodyPr/>
        <a:lstStyle/>
        <a:p>
          <a:endParaRPr lang="tr-TR"/>
        </a:p>
      </dgm:t>
    </dgm:pt>
    <dgm:pt modelId="{83EF8B2A-04DF-4930-ADCA-2A9553BF9835}" type="pres">
      <dgm:prSet presAssocID="{888B4005-2C2C-4645-A704-898E744E17E9}" presName="cycle" presStyleCnt="0">
        <dgm:presLayoutVars>
          <dgm:chMax val="1"/>
          <dgm:dir/>
          <dgm:animLvl val="ctr"/>
          <dgm:resizeHandles val="exact"/>
        </dgm:presLayoutVars>
      </dgm:prSet>
      <dgm:spPr/>
      <dgm:t>
        <a:bodyPr/>
        <a:lstStyle/>
        <a:p>
          <a:endParaRPr lang="tr-TR"/>
        </a:p>
      </dgm:t>
    </dgm:pt>
    <dgm:pt modelId="{92D5AAED-3095-46A9-B1C9-C0E5BE905166}" type="pres">
      <dgm:prSet presAssocID="{1D0FF271-B4F7-4E9E-B2F5-1412161C2B99}" presName="centerShape" presStyleLbl="node0" presStyleIdx="0" presStyleCnt="1" custScaleX="125536" custScaleY="121175" custLinFactNeighborX="-1643" custLinFactNeighborY="-25712"/>
      <dgm:spPr/>
      <dgm:t>
        <a:bodyPr/>
        <a:lstStyle/>
        <a:p>
          <a:endParaRPr lang="tr-TR"/>
        </a:p>
      </dgm:t>
    </dgm:pt>
    <dgm:pt modelId="{DB0ACFBC-2E71-4222-AB8F-63BE6355B5CE}" type="pres">
      <dgm:prSet presAssocID="{D0697351-8459-4E69-B618-55CC876D54DB}" presName="parTrans" presStyleLbl="bgSibTrans2D1" presStyleIdx="0" presStyleCnt="3"/>
      <dgm:spPr/>
      <dgm:t>
        <a:bodyPr/>
        <a:lstStyle/>
        <a:p>
          <a:endParaRPr lang="tr-TR"/>
        </a:p>
      </dgm:t>
    </dgm:pt>
    <dgm:pt modelId="{027D330F-F655-48F8-A08B-62F24D787FD6}" type="pres">
      <dgm:prSet presAssocID="{1097C1D2-D63C-4A79-921C-CBE4F4DD741C}" presName="node" presStyleLbl="node1" presStyleIdx="0" presStyleCnt="3" custScaleY="53684" custRadScaleRad="40918" custRadScaleInc="-200452">
        <dgm:presLayoutVars>
          <dgm:bulletEnabled val="1"/>
        </dgm:presLayoutVars>
      </dgm:prSet>
      <dgm:spPr/>
      <dgm:t>
        <a:bodyPr/>
        <a:lstStyle/>
        <a:p>
          <a:endParaRPr lang="tr-TR"/>
        </a:p>
      </dgm:t>
    </dgm:pt>
    <dgm:pt modelId="{55D3C574-A9C9-41EC-A76D-6B0DC43A4A4F}" type="pres">
      <dgm:prSet presAssocID="{D4410913-A15A-4841-8A8E-0BDEB05469F5}" presName="parTrans" presStyleLbl="bgSibTrans2D1" presStyleIdx="1" presStyleCnt="3" custLinFactNeighborX="-20305" custLinFactNeighborY="59873"/>
      <dgm:spPr/>
      <dgm:t>
        <a:bodyPr/>
        <a:lstStyle/>
        <a:p>
          <a:endParaRPr lang="tr-TR"/>
        </a:p>
      </dgm:t>
    </dgm:pt>
    <dgm:pt modelId="{26D46CAF-9592-427C-852D-B64B67C81137}" type="pres">
      <dgm:prSet presAssocID="{7322652A-1498-427A-98F9-33DE0F461B51}" presName="node" presStyleLbl="node1" presStyleIdx="1" presStyleCnt="3" custScaleY="62198" custRadScaleRad="132779" custRadScaleInc="-64183">
        <dgm:presLayoutVars>
          <dgm:bulletEnabled val="1"/>
        </dgm:presLayoutVars>
      </dgm:prSet>
      <dgm:spPr/>
      <dgm:t>
        <a:bodyPr/>
        <a:lstStyle/>
        <a:p>
          <a:endParaRPr lang="tr-TR"/>
        </a:p>
      </dgm:t>
    </dgm:pt>
    <dgm:pt modelId="{F77E7E35-3DE1-4B5E-99CA-8A533FD793C8}" type="pres">
      <dgm:prSet presAssocID="{B02263C9-1BBD-4FF2-8199-5B7CAD6D5110}" presName="parTrans" presStyleLbl="bgSibTrans2D1" presStyleIdx="2" presStyleCnt="3" custLinFactNeighborX="18045" custLinFactNeighborY="63341" custRadScaleRad="33422"/>
      <dgm:spPr/>
      <dgm:t>
        <a:bodyPr/>
        <a:lstStyle/>
        <a:p>
          <a:endParaRPr lang="tr-TR"/>
        </a:p>
      </dgm:t>
    </dgm:pt>
    <dgm:pt modelId="{BA18E205-E28B-48FA-9963-140CAD76C510}" type="pres">
      <dgm:prSet presAssocID="{0C5FD114-A21B-4DCC-9C12-F6A9C4D5E5BB}" presName="node" presStyleLbl="node1" presStyleIdx="2" presStyleCnt="3" custScaleY="66811" custRadScaleRad="131196" custRadScaleInc="-28005">
        <dgm:presLayoutVars>
          <dgm:bulletEnabled val="1"/>
        </dgm:presLayoutVars>
      </dgm:prSet>
      <dgm:spPr/>
      <dgm:t>
        <a:bodyPr/>
        <a:lstStyle/>
        <a:p>
          <a:endParaRPr lang="tr-TR"/>
        </a:p>
      </dgm:t>
    </dgm:pt>
  </dgm:ptLst>
  <dgm:cxnLst>
    <dgm:cxn modelId="{F6156558-0CBA-446C-9FB1-BB0DADAECB0D}" type="presOf" srcId="{888B4005-2C2C-4645-A704-898E744E17E9}" destId="{83EF8B2A-04DF-4930-ADCA-2A9553BF9835}" srcOrd="0" destOrd="0" presId="urn:microsoft.com/office/officeart/2005/8/layout/radial4"/>
    <dgm:cxn modelId="{574AC7CF-A854-4EEE-8E59-B068BB42949B}" type="presOf" srcId="{1D0FF271-B4F7-4E9E-B2F5-1412161C2B99}" destId="{92D5AAED-3095-46A9-B1C9-C0E5BE905166}" srcOrd="0" destOrd="0" presId="urn:microsoft.com/office/officeart/2005/8/layout/radial4"/>
    <dgm:cxn modelId="{2C11B285-AEB5-41C8-B917-DEB5738C7759}" type="presOf" srcId="{B02263C9-1BBD-4FF2-8199-5B7CAD6D5110}" destId="{F77E7E35-3DE1-4B5E-99CA-8A533FD793C8}" srcOrd="0" destOrd="0" presId="urn:microsoft.com/office/officeart/2005/8/layout/radial4"/>
    <dgm:cxn modelId="{AE236BAE-AE7F-4DEC-B305-802254A05E06}" type="presOf" srcId="{0C5FD114-A21B-4DCC-9C12-F6A9C4D5E5BB}" destId="{BA18E205-E28B-48FA-9963-140CAD76C510}" srcOrd="0" destOrd="0" presId="urn:microsoft.com/office/officeart/2005/8/layout/radial4"/>
    <dgm:cxn modelId="{D35532E6-5BEC-4CA4-8D65-71CC6622D1CB}" srcId="{1D0FF271-B4F7-4E9E-B2F5-1412161C2B99}" destId="{0C5FD114-A21B-4DCC-9C12-F6A9C4D5E5BB}" srcOrd="2" destOrd="0" parTransId="{B02263C9-1BBD-4FF2-8199-5B7CAD6D5110}" sibTransId="{1E11B628-0096-4113-B765-4E4CE91E5E55}"/>
    <dgm:cxn modelId="{6A044201-ACE7-4819-AEAA-906724167DA2}" type="presOf" srcId="{D0697351-8459-4E69-B618-55CC876D54DB}" destId="{DB0ACFBC-2E71-4222-AB8F-63BE6355B5CE}" srcOrd="0" destOrd="0" presId="urn:microsoft.com/office/officeart/2005/8/layout/radial4"/>
    <dgm:cxn modelId="{D1CD1017-B9AC-4300-8EBA-C710D33A5F46}" srcId="{888B4005-2C2C-4645-A704-898E744E17E9}" destId="{1D0FF271-B4F7-4E9E-B2F5-1412161C2B99}" srcOrd="0" destOrd="0" parTransId="{1C7BD7F6-A15C-458A-9C52-4464EC55D8FE}" sibTransId="{3488B23A-27B7-4BE0-9D51-27327CF19F84}"/>
    <dgm:cxn modelId="{093FA265-480E-448E-848E-08B127CCADEA}" type="presOf" srcId="{1097C1D2-D63C-4A79-921C-CBE4F4DD741C}" destId="{027D330F-F655-48F8-A08B-62F24D787FD6}" srcOrd="0" destOrd="0" presId="urn:microsoft.com/office/officeart/2005/8/layout/radial4"/>
    <dgm:cxn modelId="{5A2BB7C1-9C5D-4E53-AAD8-297FDADBBFF0}" srcId="{1D0FF271-B4F7-4E9E-B2F5-1412161C2B99}" destId="{1097C1D2-D63C-4A79-921C-CBE4F4DD741C}" srcOrd="0" destOrd="0" parTransId="{D0697351-8459-4E69-B618-55CC876D54DB}" sibTransId="{C93D25FD-2114-4E3C-8DAD-193D92336731}"/>
    <dgm:cxn modelId="{C365BC58-5515-4226-99E0-B733439841E1}" type="presOf" srcId="{7322652A-1498-427A-98F9-33DE0F461B51}" destId="{26D46CAF-9592-427C-852D-B64B67C81137}" srcOrd="0" destOrd="0" presId="urn:microsoft.com/office/officeart/2005/8/layout/radial4"/>
    <dgm:cxn modelId="{41AEFA9D-34E3-4CC1-8F11-516E1A3604FB}" type="presOf" srcId="{D4410913-A15A-4841-8A8E-0BDEB05469F5}" destId="{55D3C574-A9C9-41EC-A76D-6B0DC43A4A4F}" srcOrd="0" destOrd="0" presId="urn:microsoft.com/office/officeart/2005/8/layout/radial4"/>
    <dgm:cxn modelId="{E2B2C54A-74F6-411F-8FB5-0EBEC15A9023}" srcId="{1D0FF271-B4F7-4E9E-B2F5-1412161C2B99}" destId="{7322652A-1498-427A-98F9-33DE0F461B51}" srcOrd="1" destOrd="0" parTransId="{D4410913-A15A-4841-8A8E-0BDEB05469F5}" sibTransId="{A27A4245-0B9F-4F78-8EC5-98D5B638D605}"/>
    <dgm:cxn modelId="{17CA9CBF-425B-4BB2-A0C3-5E3312DE0B76}" type="presParOf" srcId="{83EF8B2A-04DF-4930-ADCA-2A9553BF9835}" destId="{92D5AAED-3095-46A9-B1C9-C0E5BE905166}" srcOrd="0" destOrd="0" presId="urn:microsoft.com/office/officeart/2005/8/layout/radial4"/>
    <dgm:cxn modelId="{8B828C8C-88D9-4D85-9507-5F6F91DFD48F}" type="presParOf" srcId="{83EF8B2A-04DF-4930-ADCA-2A9553BF9835}" destId="{DB0ACFBC-2E71-4222-AB8F-63BE6355B5CE}" srcOrd="1" destOrd="0" presId="urn:microsoft.com/office/officeart/2005/8/layout/radial4"/>
    <dgm:cxn modelId="{D7BFEAB4-CEFD-47F9-A5DC-1E1426343B3A}" type="presParOf" srcId="{83EF8B2A-04DF-4930-ADCA-2A9553BF9835}" destId="{027D330F-F655-48F8-A08B-62F24D787FD6}" srcOrd="2" destOrd="0" presId="urn:microsoft.com/office/officeart/2005/8/layout/radial4"/>
    <dgm:cxn modelId="{9B525578-9079-4573-920D-8949CC2959C2}" type="presParOf" srcId="{83EF8B2A-04DF-4930-ADCA-2A9553BF9835}" destId="{55D3C574-A9C9-41EC-A76D-6B0DC43A4A4F}" srcOrd="3" destOrd="0" presId="urn:microsoft.com/office/officeart/2005/8/layout/radial4"/>
    <dgm:cxn modelId="{D9FA09A3-BB04-4222-85D2-6CE0CE9F7A48}" type="presParOf" srcId="{83EF8B2A-04DF-4930-ADCA-2A9553BF9835}" destId="{26D46CAF-9592-427C-852D-B64B67C81137}" srcOrd="4" destOrd="0" presId="urn:microsoft.com/office/officeart/2005/8/layout/radial4"/>
    <dgm:cxn modelId="{2D4CB521-82E8-426C-8DAB-23CB9EBCC10A}" type="presParOf" srcId="{83EF8B2A-04DF-4930-ADCA-2A9553BF9835}" destId="{F77E7E35-3DE1-4B5E-99CA-8A533FD793C8}" srcOrd="5" destOrd="0" presId="urn:microsoft.com/office/officeart/2005/8/layout/radial4"/>
    <dgm:cxn modelId="{F1732E34-9345-4B85-B398-98288546B54E}" type="presParOf" srcId="{83EF8B2A-04DF-4930-ADCA-2A9553BF9835}" destId="{BA18E205-E28B-48FA-9963-140CAD76C510}" srcOrd="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73043CA-7C17-4ECB-928A-C090890AA675}" type="datetimeFigureOut">
              <a:rPr lang="tr-TR"/>
              <a:pPr>
                <a:defRPr/>
              </a:pPr>
              <a:t>10.11.2016</a:t>
            </a:fld>
            <a:endParaRPr lang="tr-TR"/>
          </a:p>
        </p:txBody>
      </p:sp>
      <p:sp>
        <p:nvSpPr>
          <p:cNvPr id="4" name="Altbilgi Yer Tutucusu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5" name="Slayt Numarası Yer Tutucusu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D6A8BB3A-E9B1-4214-8859-D5CE91F80EB7}" type="slidenum">
              <a:rPr lang="tr-TR"/>
              <a:pPr>
                <a:defRPr/>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847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Veri Yer Tutucusu 2"/>
          <p:cNvSpPr>
            <a:spLocks noGrp="1"/>
          </p:cNvSpPr>
          <p:nvPr>
            <p:ph type="dt" idx="1"/>
          </p:nvPr>
        </p:nvSpPr>
        <p:spPr>
          <a:xfrm>
            <a:off x="3849688" y="0"/>
            <a:ext cx="2946400" cy="498475"/>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2846F5F-A430-46E7-B5A3-C2577FD230C0}" type="datetimeFigureOut">
              <a:rPr lang="tr-TR"/>
              <a:pPr>
                <a:defRPr/>
              </a:pPr>
              <a:t>10.11.2016</a:t>
            </a:fld>
            <a:endParaRPr lang="tr-TR"/>
          </a:p>
        </p:txBody>
      </p:sp>
      <p:sp>
        <p:nvSpPr>
          <p:cNvPr id="4" name="Slayt Görüntüsü Yer Tutucus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Slayt Numarası Yer Tutucusu 6"/>
          <p:cNvSpPr>
            <a:spLocks noGrp="1"/>
          </p:cNvSpPr>
          <p:nvPr>
            <p:ph type="sldNum" sz="quarter" idx="5"/>
          </p:nvPr>
        </p:nvSpPr>
        <p:spPr>
          <a:xfrm>
            <a:off x="3849688" y="9428163"/>
            <a:ext cx="2946400" cy="498475"/>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19E6648-9BEE-4304-9646-C716371E3A66}"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12192000" cy="6858000"/>
            <a:chOff x="0" y="0"/>
            <a:chExt cx="12192000" cy="6858000"/>
          </a:xfrm>
        </p:grpSpPr>
        <p:sp>
          <p:nvSpPr>
            <p:cNvPr id="5"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reeform 5"/>
            <p:cNvSpPr>
              <a:spLocks noEditPoints="1"/>
            </p:cNvSpPr>
            <p:nvPr/>
          </p:nvSpPr>
          <p:spPr bwMode="gray">
            <a:xfrm>
              <a:off x="0" y="1587"/>
              <a:ext cx="12192000" cy="6856413"/>
            </a:xfrm>
            <a:custGeom>
              <a:avLst/>
              <a:gdLst>
                <a:gd name="T0" fmla="*/ 0 w 15356"/>
                <a:gd name="T1" fmla="*/ 0 h 8638"/>
                <a:gd name="T2" fmla="*/ 15356 w 15356"/>
                <a:gd name="T3" fmla="*/ 8638 h 8638"/>
              </a:gdLst>
              <a:ahLst/>
              <a:cxnLst>
                <a:cxn ang="0">
                  <a:pos x="0" y="0"/>
                </a:cxn>
                <a:cxn ang="0">
                  <a:pos x="0" y="8638"/>
                </a:cxn>
                <a:cxn ang="0">
                  <a:pos x="15356" y="8638"/>
                </a:cxn>
                <a:cxn ang="0">
                  <a:pos x="15356" y="0"/>
                </a:cxn>
                <a:cxn ang="0">
                  <a:pos x="0" y="0"/>
                </a:cxn>
                <a:cxn ang="0">
                  <a:pos x="14748" y="8038"/>
                </a:cxn>
                <a:cxn ang="0">
                  <a:pos x="600" y="8038"/>
                </a:cxn>
                <a:cxn ang="0">
                  <a:pos x="600" y="592"/>
                </a:cxn>
                <a:cxn ang="0">
                  <a:pos x="14748" y="592"/>
                </a:cxn>
                <a:cxn ang="0">
                  <a:pos x="14748" y="8038"/>
                </a:cxn>
              </a:cxnLst>
              <a:rect l="T0" t="T1" r="T2" b="T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w="9525">
              <a:noFill/>
              <a:round/>
              <a:headEnd/>
              <a:tailEnd/>
            </a:ln>
          </p:spPr>
          <p:txBody>
            <a:bodyPr/>
            <a:lstStyle/>
            <a:p>
              <a:endParaRPr lang="tr-TR"/>
            </a:p>
          </p:txBody>
        </p:sp>
      </p:grpSp>
      <p:sp>
        <p:nvSpPr>
          <p:cNvPr id="7" name="Rectangle 10"/>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154955" y="2099733"/>
            <a:ext cx="8825658" cy="2677648"/>
          </a:xfrm>
        </p:spPr>
        <p:txBody>
          <a:bodyPr anchor="b"/>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bwMode="gray">
          <a:xfrm>
            <a:off x="1154955" y="4777380"/>
            <a:ext cx="8825658"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8" name="Date Placeholder 3"/>
          <p:cNvSpPr>
            <a:spLocks noGrp="1"/>
          </p:cNvSpPr>
          <p:nvPr>
            <p:ph type="dt" sz="half" idx="10"/>
          </p:nvPr>
        </p:nvSpPr>
        <p:spPr bwMode="gray">
          <a:xfrm rot="5400000">
            <a:off x="10158413" y="1792288"/>
            <a:ext cx="990600" cy="304800"/>
          </a:xfrm>
        </p:spPr>
        <p:txBody>
          <a:bodyPr anchor="t"/>
          <a:lstStyle>
            <a:lvl1pPr algn="l">
              <a:defRPr b="0" i="0" smtClean="0">
                <a:solidFill>
                  <a:schemeClr val="bg1">
                    <a:alpha val="60000"/>
                  </a:schemeClr>
                </a:solidFill>
              </a:defRPr>
            </a:lvl1pPr>
          </a:lstStyle>
          <a:p>
            <a:pPr>
              <a:defRPr/>
            </a:pPr>
            <a:fld id="{A8C21A8C-528F-4942-AC6D-B063A48ED80D}" type="datetimeFigureOut">
              <a:rPr lang="en-US"/>
              <a:pPr>
                <a:defRPr/>
              </a:pPr>
              <a:t>11/10/2016</a:t>
            </a:fld>
            <a:endParaRPr lang="en-US" dirty="0"/>
          </a:p>
        </p:txBody>
      </p:sp>
      <p:sp>
        <p:nvSpPr>
          <p:cNvPr id="9" name="Footer Placeholder 4"/>
          <p:cNvSpPr>
            <a:spLocks noGrp="1"/>
          </p:cNvSpPr>
          <p:nvPr>
            <p:ph type="ftr" sz="quarter" idx="11"/>
          </p:nvPr>
        </p:nvSpPr>
        <p:spPr bwMode="gray">
          <a:xfrm rot="5400000">
            <a:off x="8952706" y="3228182"/>
            <a:ext cx="3859213" cy="304800"/>
          </a:xfrm>
        </p:spPr>
        <p:txBody>
          <a:bodyPr/>
          <a:lstStyle>
            <a:lvl1pPr>
              <a:defRPr b="0" i="0" smtClean="0">
                <a:solidFill>
                  <a:schemeClr val="bg1">
                    <a:alpha val="60000"/>
                  </a:schemeClr>
                </a:solidFill>
              </a:defRPr>
            </a:lvl1pPr>
          </a:lstStyle>
          <a:p>
            <a:pPr>
              <a:defRPr/>
            </a:pPr>
            <a:r>
              <a:rPr lang="en-US"/>
              <a:t>
              </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B2772A4D-584D-4524-84C9-BD2EEAEF979A}" type="slidenum">
              <a:rPr lang="en-US"/>
              <a:pPr>
                <a:defRPr/>
              </a:pPr>
              <a:t>‹#›</a:t>
            </a:fld>
            <a:endParaRPr lang="en-US" dirty="0"/>
          </a:p>
        </p:txBody>
      </p:sp>
    </p:spTree>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12192000" cy="6858000"/>
            <a:chOff x="0" y="0"/>
            <a:chExt cx="12192000" cy="6858000"/>
          </a:xfrm>
        </p:grpSpPr>
        <p:sp>
          <p:nvSpPr>
            <p:cNvPr id="6"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10371525">
              <a:off x="263767" y="4438254"/>
              <a:ext cx="3299407" cy="440924"/>
            </a:xfrm>
            <a:custGeom>
              <a:avLst/>
              <a:gdLst/>
              <a:ahLst/>
              <a:cxnLst>
                <a:cxn ang="0">
                  <a:pos x="85" y="2532"/>
                </a:cxn>
                <a:cxn ang="0">
                  <a:pos x="9958" y="5291"/>
                </a:cxn>
                <a:cxn ang="0">
                  <a:pos x="10000" y="0"/>
                </a:cxn>
                <a:cxn ang="0">
                  <a:pos x="10000" y="0"/>
                </a:cxn>
                <a:cxn ang="0">
                  <a:pos x="9667" y="204"/>
                </a:cxn>
                <a:cxn ang="0">
                  <a:pos x="9334" y="400"/>
                </a:cxn>
                <a:cxn ang="0">
                  <a:pos x="9001" y="590"/>
                </a:cxn>
                <a:cxn ang="0">
                  <a:pos x="8667" y="753"/>
                </a:cxn>
                <a:cxn ang="0">
                  <a:pos x="8333" y="917"/>
                </a:cxn>
                <a:cxn ang="0">
                  <a:pos x="7999" y="1071"/>
                </a:cxn>
                <a:cxn ang="0">
                  <a:pos x="7669" y="1202"/>
                </a:cxn>
                <a:cxn ang="0">
                  <a:pos x="7333" y="1325"/>
                </a:cxn>
                <a:cxn ang="0">
                  <a:pos x="7000" y="1440"/>
                </a:cxn>
                <a:cxn ang="0">
                  <a:pos x="6673" y="1538"/>
                </a:cxn>
                <a:cxn ang="0">
                  <a:pos x="6340" y="1636"/>
                </a:cxn>
                <a:cxn ang="0">
                  <a:pos x="6013" y="1719"/>
                </a:cxn>
                <a:cxn ang="0">
                  <a:pos x="5686" y="1784"/>
                </a:cxn>
                <a:cxn ang="0">
                  <a:pos x="5359" y="1850"/>
                </a:cxn>
                <a:cxn ang="0">
                  <a:pos x="5036" y="1906"/>
                </a:cxn>
                <a:cxn ang="0">
                  <a:pos x="4717" y="1948"/>
                </a:cxn>
                <a:cxn ang="0">
                  <a:pos x="4396" y="1980"/>
                </a:cxn>
                <a:cxn ang="0">
                  <a:pos x="4079" y="2013"/>
                </a:cxn>
                <a:cxn ang="0">
                  <a:pos x="3766" y="2029"/>
                </a:cxn>
                <a:cxn ang="0">
                  <a:pos x="3454" y="2046"/>
                </a:cxn>
                <a:cxn ang="0">
                  <a:pos x="3145" y="2053"/>
                </a:cxn>
                <a:cxn ang="0">
                  <a:pos x="2839" y="2046"/>
                </a:cxn>
                <a:cxn ang="0">
                  <a:pos x="2537" y="2046"/>
                </a:cxn>
                <a:cxn ang="0">
                  <a:pos x="2238" y="2029"/>
                </a:cxn>
                <a:cxn ang="0">
                  <a:pos x="1943" y="2004"/>
                </a:cxn>
                <a:cxn ang="0">
                  <a:pos x="1653" y="1980"/>
                </a:cxn>
                <a:cxn ang="0">
                  <a:pos x="1368" y="1955"/>
                </a:cxn>
                <a:cxn ang="0">
                  <a:pos x="1085" y="1915"/>
                </a:cxn>
                <a:cxn ang="0">
                  <a:pos x="806" y="1873"/>
                </a:cxn>
                <a:cxn ang="0">
                  <a:pos x="533" y="1833"/>
                </a:cxn>
                <a:cxn ang="0">
                  <a:pos x="0" y="1726"/>
                </a:cxn>
                <a:cxn ang="0">
                  <a:pos x="85" y="2532"/>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w="9525">
              <a:noFill/>
              <a:round/>
              <a:headEnd/>
              <a:tailEnd/>
            </a:ln>
          </p:spPr>
          <p:txBody>
            <a:bodyPr/>
            <a:lstStyle/>
            <a:p>
              <a:endParaRPr lang="tr-TR"/>
            </a:p>
          </p:txBody>
        </p:sp>
        <p:sp>
          <p:nvSpPr>
            <p:cNvPr id="13" name="Freeform 5"/>
            <p:cNvSpPr>
              <a:spLocks/>
            </p:cNvSpPr>
            <p:nvPr/>
          </p:nvSpPr>
          <p:spPr bwMode="gray">
            <a:xfrm rot="10800000">
              <a:off x="459506" y="321130"/>
              <a:ext cx="11277600" cy="4533900"/>
            </a:xfrm>
            <a:custGeom>
              <a:avLst/>
              <a:gdLst>
                <a:gd name="T0" fmla="*/ 0 w 7104"/>
                <a:gd name="T1" fmla="*/ 0 h 2856"/>
                <a:gd name="T2" fmla="*/ 7104 w 7104"/>
                <a:gd name="T3" fmla="*/ 2856 h 2856"/>
              </a:gdLst>
              <a:ahLst/>
              <a:cxnLst>
                <a:cxn ang="0">
                  <a:pos x="0" y="0"/>
                </a:cxn>
                <a:cxn ang="0">
                  <a:pos x="0" y="2856"/>
                </a:cxn>
                <a:cxn ang="0">
                  <a:pos x="7104" y="2856"/>
                </a:cxn>
                <a:cxn ang="0">
                  <a:pos x="7104" y="1"/>
                </a:cxn>
                <a:cxn ang="0">
                  <a:pos x="7104" y="1"/>
                </a:cxn>
                <a:cxn ang="0">
                  <a:pos x="6943" y="26"/>
                </a:cxn>
                <a:cxn ang="0">
                  <a:pos x="6782" y="50"/>
                </a:cxn>
                <a:cxn ang="0">
                  <a:pos x="6621" y="73"/>
                </a:cxn>
                <a:cxn ang="0">
                  <a:pos x="6459" y="93"/>
                </a:cxn>
                <a:cxn ang="0">
                  <a:pos x="6298" y="113"/>
                </a:cxn>
                <a:cxn ang="0">
                  <a:pos x="6136" y="132"/>
                </a:cxn>
                <a:cxn ang="0">
                  <a:pos x="5976" y="148"/>
                </a:cxn>
                <a:cxn ang="0">
                  <a:pos x="5814" y="163"/>
                </a:cxn>
                <a:cxn ang="0">
                  <a:pos x="5653" y="177"/>
                </a:cxn>
                <a:cxn ang="0">
                  <a:pos x="5494" y="189"/>
                </a:cxn>
                <a:cxn ang="0">
                  <a:pos x="5334" y="201"/>
                </a:cxn>
                <a:cxn ang="0">
                  <a:pos x="5175" y="211"/>
                </a:cxn>
                <a:cxn ang="0">
                  <a:pos x="5017" y="219"/>
                </a:cxn>
                <a:cxn ang="0">
                  <a:pos x="4859" y="227"/>
                </a:cxn>
                <a:cxn ang="0">
                  <a:pos x="4703" y="234"/>
                </a:cxn>
                <a:cxn ang="0">
                  <a:pos x="4548" y="239"/>
                </a:cxn>
                <a:cxn ang="0">
                  <a:pos x="4393" y="243"/>
                </a:cxn>
                <a:cxn ang="0">
                  <a:pos x="4240" y="247"/>
                </a:cxn>
                <a:cxn ang="0">
                  <a:pos x="4088" y="249"/>
                </a:cxn>
                <a:cxn ang="0">
                  <a:pos x="3937" y="251"/>
                </a:cxn>
                <a:cxn ang="0">
                  <a:pos x="3788" y="252"/>
                </a:cxn>
                <a:cxn ang="0">
                  <a:pos x="3640" y="251"/>
                </a:cxn>
                <a:cxn ang="0">
                  <a:pos x="3494" y="251"/>
                </a:cxn>
                <a:cxn ang="0">
                  <a:pos x="3349" y="249"/>
                </a:cxn>
                <a:cxn ang="0">
                  <a:pos x="3207" y="246"/>
                </a:cxn>
                <a:cxn ang="0">
                  <a:pos x="3066" y="243"/>
                </a:cxn>
                <a:cxn ang="0">
                  <a:pos x="2928" y="240"/>
                </a:cxn>
                <a:cxn ang="0">
                  <a:pos x="2791" y="235"/>
                </a:cxn>
                <a:cxn ang="0">
                  <a:pos x="2656" y="230"/>
                </a:cxn>
                <a:cxn ang="0">
                  <a:pos x="2524" y="225"/>
                </a:cxn>
                <a:cxn ang="0">
                  <a:pos x="2266" y="212"/>
                </a:cxn>
                <a:cxn ang="0">
                  <a:pos x="2019" y="198"/>
                </a:cxn>
                <a:cxn ang="0">
                  <a:pos x="1782" y="183"/>
                </a:cxn>
                <a:cxn ang="0">
                  <a:pos x="1557" y="167"/>
                </a:cxn>
                <a:cxn ang="0">
                  <a:pos x="1343" y="150"/>
                </a:cxn>
                <a:cxn ang="0">
                  <a:pos x="1144" y="132"/>
                </a:cxn>
                <a:cxn ang="0">
                  <a:pos x="957" y="114"/>
                </a:cxn>
                <a:cxn ang="0">
                  <a:pos x="785" y="96"/>
                </a:cxn>
                <a:cxn ang="0">
                  <a:pos x="627" y="79"/>
                </a:cxn>
                <a:cxn ang="0">
                  <a:pos x="487" y="63"/>
                </a:cxn>
                <a:cxn ang="0">
                  <a:pos x="361" y="48"/>
                </a:cxn>
                <a:cxn ang="0">
                  <a:pos x="254" y="35"/>
                </a:cxn>
                <a:cxn ang="0">
                  <a:pos x="165" y="23"/>
                </a:cxn>
                <a:cxn ang="0">
                  <a:pos x="42" y="6"/>
                </a:cxn>
                <a:cxn ang="0">
                  <a:pos x="0" y="0"/>
                </a:cxn>
                <a:cxn ang="0">
                  <a:pos x="0" y="0"/>
                </a:cxn>
              </a:cxnLst>
              <a:rect l="T0" t="T1" r="T2" b="T3"/>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w="9525">
              <a:noFill/>
              <a:round/>
              <a:headEnd/>
              <a:tailEnd/>
            </a:ln>
          </p:spPr>
          <p:txBody>
            <a:bodyPr/>
            <a:lstStyle/>
            <a:p>
              <a:endParaRPr lang="tr-TR"/>
            </a:p>
          </p:txBody>
        </p:sp>
        <p:sp>
          <p:nvSpPr>
            <p:cNvPr id="14" name="Freeform 5"/>
            <p:cNvSpPr>
              <a:spLocks noEditPoints="1"/>
            </p:cNvSpPr>
            <p:nvPr/>
          </p:nvSpPr>
          <p:spPr bwMode="gray">
            <a:xfrm>
              <a:off x="0" y="1587"/>
              <a:ext cx="12192000" cy="6856413"/>
            </a:xfrm>
            <a:custGeom>
              <a:avLst/>
              <a:gdLst>
                <a:gd name="T0" fmla="*/ 0 w 15356"/>
                <a:gd name="T1" fmla="*/ 0 h 8638"/>
                <a:gd name="T2" fmla="*/ 15356 w 15356"/>
                <a:gd name="T3" fmla="*/ 8638 h 8638"/>
              </a:gdLst>
              <a:ahLst/>
              <a:cxnLst>
                <a:cxn ang="0">
                  <a:pos x="0" y="0"/>
                </a:cxn>
                <a:cxn ang="0">
                  <a:pos x="0" y="8638"/>
                </a:cxn>
                <a:cxn ang="0">
                  <a:pos x="15356" y="8638"/>
                </a:cxn>
                <a:cxn ang="0">
                  <a:pos x="15356" y="0"/>
                </a:cxn>
                <a:cxn ang="0">
                  <a:pos x="0" y="0"/>
                </a:cxn>
                <a:cxn ang="0">
                  <a:pos x="14748" y="8038"/>
                </a:cxn>
                <a:cxn ang="0">
                  <a:pos x="600" y="8038"/>
                </a:cxn>
                <a:cxn ang="0">
                  <a:pos x="600" y="592"/>
                </a:cxn>
                <a:cxn ang="0">
                  <a:pos x="14748" y="592"/>
                </a:cxn>
                <a:cxn ang="0">
                  <a:pos x="14748" y="8038"/>
                </a:cxn>
              </a:cxnLst>
              <a:rect l="T0" t="T1" r="T2" b="T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w="9525">
              <a:noFill/>
              <a:round/>
              <a:headEnd/>
              <a:tailEnd/>
            </a:ln>
          </p:spPr>
          <p:txBody>
            <a:bodyPr/>
            <a:lstStyle/>
            <a:p>
              <a:endParaRPr lang="tr-TR"/>
            </a:p>
          </p:txBody>
        </p:sp>
      </p:grpSp>
      <p:sp>
        <p:nvSpPr>
          <p:cNvPr id="15" name="Rectangle 15"/>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6" name="Date Placeholder 4"/>
          <p:cNvSpPr>
            <a:spLocks noGrp="1"/>
          </p:cNvSpPr>
          <p:nvPr>
            <p:ph type="dt" sz="half" idx="10"/>
          </p:nvPr>
        </p:nvSpPr>
        <p:spPr/>
        <p:txBody>
          <a:bodyPr/>
          <a:lstStyle>
            <a:lvl1pPr>
              <a:defRPr/>
            </a:lvl1pPr>
          </a:lstStyle>
          <a:p>
            <a:pPr>
              <a:defRPr/>
            </a:pPr>
            <a:fld id="{19648E93-B76D-4970-8F1D-D1FD0A7EA35D}" type="datetimeFigureOut">
              <a:rPr lang="en-US"/>
              <a:pPr>
                <a:defRPr/>
              </a:pPr>
              <a:t>11/10/2016</a:t>
            </a:fld>
            <a:endParaRPr lang="en-US" dirty="0"/>
          </a:p>
        </p:txBody>
      </p:sp>
      <p:sp>
        <p:nvSpPr>
          <p:cNvPr id="17" name="Footer Placeholder 5"/>
          <p:cNvSpPr>
            <a:spLocks noGrp="1"/>
          </p:cNvSpPr>
          <p:nvPr>
            <p:ph type="ftr" sz="quarter" idx="11"/>
          </p:nvPr>
        </p:nvSpPr>
        <p:spPr/>
        <p:txBody>
          <a:bodyPr/>
          <a:lstStyle>
            <a:lvl1pPr>
              <a:defRPr/>
            </a:lvl1pPr>
          </a:lstStyle>
          <a:p>
            <a:pPr>
              <a:defRPr/>
            </a:pPr>
            <a:r>
              <a:rPr lang="en-US"/>
              <a:t>
              </a:t>
            </a:r>
            <a:endParaRPr lang="en-US" dirty="0"/>
          </a:p>
        </p:txBody>
      </p:sp>
      <p:sp>
        <p:nvSpPr>
          <p:cNvPr id="18" name="Slide Number Placeholder 6"/>
          <p:cNvSpPr>
            <a:spLocks noGrp="1"/>
          </p:cNvSpPr>
          <p:nvPr>
            <p:ph type="sldNum" sz="quarter" idx="12"/>
          </p:nvPr>
        </p:nvSpPr>
        <p:spPr/>
        <p:txBody>
          <a:bodyPr/>
          <a:lstStyle>
            <a:lvl1pPr>
              <a:defRPr/>
            </a:lvl1pPr>
          </a:lstStyle>
          <a:p>
            <a:pPr>
              <a:defRPr/>
            </a:pPr>
            <a:fld id="{37D29697-FA5F-4447-9D8A-0B3C2876EBCA}" type="slidenum">
              <a:rPr lang="en-US"/>
              <a:pPr>
                <a:defRPr/>
              </a:pPr>
              <a:t>‹#›</a:t>
            </a:fld>
            <a:endParaRPr lang="en-US" dirty="0"/>
          </a:p>
        </p:txBody>
      </p:sp>
    </p:spTree>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12192000" cy="6858000"/>
            <a:chOff x="0" y="0"/>
            <a:chExt cx="12192000" cy="6858000"/>
          </a:xfrm>
        </p:grpSpPr>
        <p:sp>
          <p:nvSpPr>
            <p:cNvPr id="5"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89932">
              <a:off x="8490951" y="2714874"/>
              <a:ext cx="3299407" cy="440924"/>
            </a:xfrm>
            <a:custGeom>
              <a:avLst/>
              <a:gdLst/>
              <a:ahLst/>
              <a:cxnLst>
                <a:cxn ang="0">
                  <a:pos x="85" y="2532"/>
                </a:cxn>
                <a:cxn ang="0">
                  <a:pos x="9958" y="5291"/>
                </a:cxn>
                <a:cxn ang="0">
                  <a:pos x="10000" y="0"/>
                </a:cxn>
                <a:cxn ang="0">
                  <a:pos x="10000" y="0"/>
                </a:cxn>
                <a:cxn ang="0">
                  <a:pos x="9667" y="204"/>
                </a:cxn>
                <a:cxn ang="0">
                  <a:pos x="9334" y="400"/>
                </a:cxn>
                <a:cxn ang="0">
                  <a:pos x="9001" y="590"/>
                </a:cxn>
                <a:cxn ang="0">
                  <a:pos x="8667" y="753"/>
                </a:cxn>
                <a:cxn ang="0">
                  <a:pos x="8333" y="917"/>
                </a:cxn>
                <a:cxn ang="0">
                  <a:pos x="7999" y="1071"/>
                </a:cxn>
                <a:cxn ang="0">
                  <a:pos x="7669" y="1202"/>
                </a:cxn>
                <a:cxn ang="0">
                  <a:pos x="7333" y="1325"/>
                </a:cxn>
                <a:cxn ang="0">
                  <a:pos x="7000" y="1440"/>
                </a:cxn>
                <a:cxn ang="0">
                  <a:pos x="6673" y="1538"/>
                </a:cxn>
                <a:cxn ang="0">
                  <a:pos x="6340" y="1636"/>
                </a:cxn>
                <a:cxn ang="0">
                  <a:pos x="6013" y="1719"/>
                </a:cxn>
                <a:cxn ang="0">
                  <a:pos x="5686" y="1784"/>
                </a:cxn>
                <a:cxn ang="0">
                  <a:pos x="5359" y="1850"/>
                </a:cxn>
                <a:cxn ang="0">
                  <a:pos x="5036" y="1906"/>
                </a:cxn>
                <a:cxn ang="0">
                  <a:pos x="4717" y="1948"/>
                </a:cxn>
                <a:cxn ang="0">
                  <a:pos x="4396" y="1980"/>
                </a:cxn>
                <a:cxn ang="0">
                  <a:pos x="4079" y="2013"/>
                </a:cxn>
                <a:cxn ang="0">
                  <a:pos x="3766" y="2029"/>
                </a:cxn>
                <a:cxn ang="0">
                  <a:pos x="3454" y="2046"/>
                </a:cxn>
                <a:cxn ang="0">
                  <a:pos x="3145" y="2053"/>
                </a:cxn>
                <a:cxn ang="0">
                  <a:pos x="2839" y="2046"/>
                </a:cxn>
                <a:cxn ang="0">
                  <a:pos x="2537" y="2046"/>
                </a:cxn>
                <a:cxn ang="0">
                  <a:pos x="2238" y="2029"/>
                </a:cxn>
                <a:cxn ang="0">
                  <a:pos x="1943" y="2004"/>
                </a:cxn>
                <a:cxn ang="0">
                  <a:pos x="1653" y="1980"/>
                </a:cxn>
                <a:cxn ang="0">
                  <a:pos x="1368" y="1955"/>
                </a:cxn>
                <a:cxn ang="0">
                  <a:pos x="1085" y="1915"/>
                </a:cxn>
                <a:cxn ang="0">
                  <a:pos x="806" y="1873"/>
                </a:cxn>
                <a:cxn ang="0">
                  <a:pos x="533" y="1833"/>
                </a:cxn>
                <a:cxn ang="0">
                  <a:pos x="0" y="1726"/>
                </a:cxn>
                <a:cxn ang="0">
                  <a:pos x="85" y="2532"/>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w="9525">
              <a:noFill/>
              <a:round/>
              <a:headEnd/>
              <a:tailEnd/>
            </a:ln>
          </p:spPr>
          <p:txBody>
            <a:bodyPr/>
            <a:lstStyle/>
            <a:p>
              <a:endParaRPr lang="tr-TR"/>
            </a:p>
          </p:txBody>
        </p:sp>
        <p:sp>
          <p:nvSpPr>
            <p:cNvPr id="13" name="Freeform 5"/>
            <p:cNvSpPr>
              <a:spLocks/>
            </p:cNvSpPr>
            <p:nvPr/>
          </p:nvSpPr>
          <p:spPr bwMode="gray">
            <a:xfrm>
              <a:off x="455612" y="2801319"/>
              <a:ext cx="11277600" cy="3602637"/>
            </a:xfrm>
            <a:custGeom>
              <a:avLst/>
              <a:gdLst/>
              <a:ahLst/>
              <a:cxnLst>
                <a:cxn ang="0">
                  <a:pos x="0" y="0"/>
                </a:cxn>
                <a:cxn ang="0">
                  <a:pos x="0" y="7945"/>
                </a:cxn>
                <a:cxn ang="0">
                  <a:pos x="10000" y="7946"/>
                </a:cxn>
                <a:cxn ang="0">
                  <a:pos x="10000" y="4"/>
                </a:cxn>
                <a:cxn ang="0">
                  <a:pos x="10000" y="4"/>
                </a:cxn>
                <a:cxn ang="0">
                  <a:pos x="9773" y="91"/>
                </a:cxn>
                <a:cxn ang="0">
                  <a:pos x="9547" y="175"/>
                </a:cxn>
                <a:cxn ang="0">
                  <a:pos x="9320" y="256"/>
                </a:cxn>
                <a:cxn ang="0">
                  <a:pos x="9092" y="326"/>
                </a:cxn>
                <a:cxn ang="0">
                  <a:pos x="8865" y="396"/>
                </a:cxn>
                <a:cxn ang="0">
                  <a:pos x="8637" y="462"/>
                </a:cxn>
                <a:cxn ang="0">
                  <a:pos x="8412" y="518"/>
                </a:cxn>
                <a:cxn ang="0">
                  <a:pos x="8184" y="571"/>
                </a:cxn>
                <a:cxn ang="0">
                  <a:pos x="7957" y="620"/>
                </a:cxn>
                <a:cxn ang="0">
                  <a:pos x="7734" y="662"/>
                </a:cxn>
                <a:cxn ang="0">
                  <a:pos x="7508" y="704"/>
                </a:cxn>
                <a:cxn ang="0">
                  <a:pos x="7285" y="739"/>
                </a:cxn>
                <a:cxn ang="0">
                  <a:pos x="7062" y="767"/>
                </a:cxn>
                <a:cxn ang="0">
                  <a:pos x="6840" y="795"/>
                </a:cxn>
                <a:cxn ang="0">
                  <a:pos x="6620" y="819"/>
                </a:cxn>
                <a:cxn ang="0">
                  <a:pos x="6402" y="837"/>
                </a:cxn>
                <a:cxn ang="0">
                  <a:pos x="6184" y="851"/>
                </a:cxn>
                <a:cxn ang="0">
                  <a:pos x="5968" y="865"/>
                </a:cxn>
                <a:cxn ang="0">
                  <a:pos x="5755" y="872"/>
                </a:cxn>
                <a:cxn ang="0">
                  <a:pos x="5542" y="879"/>
                </a:cxn>
                <a:cxn ang="0">
                  <a:pos x="5332" y="882"/>
                </a:cxn>
                <a:cxn ang="0">
                  <a:pos x="5124" y="879"/>
                </a:cxn>
                <a:cxn ang="0">
                  <a:pos x="4918" y="879"/>
                </a:cxn>
                <a:cxn ang="0">
                  <a:pos x="4714" y="872"/>
                </a:cxn>
                <a:cxn ang="0">
                  <a:pos x="4514" y="861"/>
                </a:cxn>
                <a:cxn ang="0">
                  <a:pos x="4316" y="851"/>
                </a:cxn>
                <a:cxn ang="0">
                  <a:pos x="4122" y="840"/>
                </a:cxn>
                <a:cxn ang="0">
                  <a:pos x="3929" y="823"/>
                </a:cxn>
                <a:cxn ang="0">
                  <a:pos x="3739" y="805"/>
                </a:cxn>
                <a:cxn ang="0">
                  <a:pos x="3553" y="788"/>
                </a:cxn>
                <a:cxn ang="0">
                  <a:pos x="3190" y="742"/>
                </a:cxn>
                <a:cxn ang="0">
                  <a:pos x="2842" y="693"/>
                </a:cxn>
                <a:cxn ang="0">
                  <a:pos x="2508" y="641"/>
                </a:cxn>
                <a:cxn ang="0">
                  <a:pos x="2192" y="585"/>
                </a:cxn>
                <a:cxn ang="0">
                  <a:pos x="1890" y="525"/>
                </a:cxn>
                <a:cxn ang="0">
                  <a:pos x="1610" y="462"/>
                </a:cxn>
                <a:cxn ang="0">
                  <a:pos x="1347" y="399"/>
                </a:cxn>
                <a:cxn ang="0">
                  <a:pos x="1105" y="336"/>
                </a:cxn>
                <a:cxn ang="0">
                  <a:pos x="883" y="277"/>
                </a:cxn>
                <a:cxn ang="0">
                  <a:pos x="686" y="221"/>
                </a:cxn>
                <a:cxn ang="0">
                  <a:pos x="508" y="168"/>
                </a:cxn>
                <a:cxn ang="0">
                  <a:pos x="358" y="123"/>
                </a:cxn>
                <a:cxn ang="0">
                  <a:pos x="232" y="81"/>
                </a:cxn>
                <a:cxn ang="0">
                  <a:pos x="59" y="21"/>
                </a:cxn>
                <a:cxn ang="0">
                  <a:pos x="0" y="0"/>
                </a:cxn>
                <a:cxn ang="0">
                  <a:pos x="0" y="0"/>
                </a:cxn>
              </a:cxnLst>
              <a:rect l="0" t="0" r="r" b="b"/>
              <a:pathLst>
                <a:path w="10000" h="7946">
                  <a:moveTo>
                    <a:pt x="0" y="0"/>
                  </a:moveTo>
                  <a:lnTo>
                    <a:pt x="0" y="7945"/>
                  </a:lnTo>
                  <a:lnTo>
                    <a:pt x="10000" y="7946"/>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close/>
                </a:path>
              </a:pathLst>
            </a:custGeom>
            <a:solidFill>
              <a:schemeClr val="bg1"/>
            </a:solidFill>
            <a:ln w="9525">
              <a:noFill/>
              <a:round/>
              <a:headEnd/>
              <a:tailEnd/>
            </a:ln>
          </p:spPr>
          <p:txBody>
            <a:bodyPr/>
            <a:lstStyle/>
            <a:p>
              <a:endParaRPr lang="tr-TR"/>
            </a:p>
          </p:txBody>
        </p:sp>
        <p:sp>
          <p:nvSpPr>
            <p:cNvPr id="14" name="Freeform 5"/>
            <p:cNvSpPr>
              <a:spLocks noEditPoints="1"/>
            </p:cNvSpPr>
            <p:nvPr/>
          </p:nvSpPr>
          <p:spPr bwMode="gray">
            <a:xfrm>
              <a:off x="0" y="1587"/>
              <a:ext cx="12192000" cy="6856413"/>
            </a:xfrm>
            <a:custGeom>
              <a:avLst/>
              <a:gdLst>
                <a:gd name="T0" fmla="*/ 0 w 15356"/>
                <a:gd name="T1" fmla="*/ 0 h 8638"/>
                <a:gd name="T2" fmla="*/ 15356 w 15356"/>
                <a:gd name="T3" fmla="*/ 8638 h 8638"/>
              </a:gdLst>
              <a:ahLst/>
              <a:cxnLst>
                <a:cxn ang="0">
                  <a:pos x="0" y="0"/>
                </a:cxn>
                <a:cxn ang="0">
                  <a:pos x="0" y="8638"/>
                </a:cxn>
                <a:cxn ang="0">
                  <a:pos x="15356" y="8638"/>
                </a:cxn>
                <a:cxn ang="0">
                  <a:pos x="15356" y="0"/>
                </a:cxn>
                <a:cxn ang="0">
                  <a:pos x="0" y="0"/>
                </a:cxn>
                <a:cxn ang="0">
                  <a:pos x="14748" y="8038"/>
                </a:cxn>
                <a:cxn ang="0">
                  <a:pos x="600" y="8038"/>
                </a:cxn>
                <a:cxn ang="0">
                  <a:pos x="600" y="592"/>
                </a:cxn>
                <a:cxn ang="0">
                  <a:pos x="14748" y="592"/>
                </a:cxn>
                <a:cxn ang="0">
                  <a:pos x="14748" y="8038"/>
                </a:cxn>
              </a:cxnLst>
              <a:rect l="T0" t="T1" r="T2" b="T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w="9525">
              <a:noFill/>
              <a:round/>
              <a:headEnd/>
              <a:tailEnd/>
            </a:ln>
          </p:spPr>
          <p:txBody>
            <a:bodyPr/>
            <a:lstStyle/>
            <a:p>
              <a:endParaRPr lang="tr-TR"/>
            </a:p>
          </p:txBody>
        </p:sp>
      </p:grpSp>
      <p:sp>
        <p:nvSpPr>
          <p:cNvPr id="15" name="Rectangle 12"/>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48798" y="1063417"/>
            <a:ext cx="8831816" cy="1372986"/>
          </a:xfrm>
        </p:spPr>
        <p:txBody>
          <a:bodyPr/>
          <a:lstStyle>
            <a:lvl1pPr>
              <a:defRPr sz="40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6" name="Date Placeholder 3"/>
          <p:cNvSpPr>
            <a:spLocks noGrp="1"/>
          </p:cNvSpPr>
          <p:nvPr>
            <p:ph type="dt" sz="half" idx="10"/>
          </p:nvPr>
        </p:nvSpPr>
        <p:spPr/>
        <p:txBody>
          <a:bodyPr/>
          <a:lstStyle>
            <a:lvl1pPr>
              <a:defRPr/>
            </a:lvl1pPr>
          </a:lstStyle>
          <a:p>
            <a:pPr>
              <a:defRPr/>
            </a:pPr>
            <a:fld id="{74AD10BB-BF9E-4A21-8DBF-ADCCDAB89229}" type="datetimeFigureOut">
              <a:rPr lang="en-US"/>
              <a:pPr>
                <a:defRPr/>
              </a:pPr>
              <a:t>11/10/2016</a:t>
            </a:fld>
            <a:endParaRPr lang="en-US" dirty="0"/>
          </a:p>
        </p:txBody>
      </p:sp>
      <p:sp>
        <p:nvSpPr>
          <p:cNvPr id="17" name="Footer Placeholder 4"/>
          <p:cNvSpPr>
            <a:spLocks noGrp="1"/>
          </p:cNvSpPr>
          <p:nvPr>
            <p:ph type="ftr" sz="quarter" idx="11"/>
          </p:nvPr>
        </p:nvSpPr>
        <p:spPr/>
        <p:txBody>
          <a:bodyPr/>
          <a:lstStyle>
            <a:lvl1pPr>
              <a:defRPr/>
            </a:lvl1pPr>
          </a:lstStyle>
          <a:p>
            <a:pPr>
              <a:defRPr/>
            </a:pPr>
            <a:r>
              <a:rPr lang="en-US"/>
              <a:t>
              </a:t>
            </a:r>
            <a:endParaRPr lang="en-US" dirty="0"/>
          </a:p>
        </p:txBody>
      </p:sp>
      <p:sp>
        <p:nvSpPr>
          <p:cNvPr id="18" name="Slide Number Placeholder 5"/>
          <p:cNvSpPr>
            <a:spLocks noGrp="1"/>
          </p:cNvSpPr>
          <p:nvPr>
            <p:ph type="sldNum" sz="quarter" idx="12"/>
          </p:nvPr>
        </p:nvSpPr>
        <p:spPr/>
        <p:txBody>
          <a:bodyPr/>
          <a:lstStyle>
            <a:lvl1pPr>
              <a:defRPr/>
            </a:lvl1pPr>
          </a:lstStyle>
          <a:p>
            <a:pPr>
              <a:defRPr/>
            </a:pPr>
            <a:fld id="{00FBC354-5098-4B5B-B218-472AC8C1D615}" type="slidenum">
              <a:rPr lang="en-US"/>
              <a:pPr>
                <a:defRPr/>
              </a:pPr>
              <a:t>‹#›</a:t>
            </a:fld>
            <a:endParaRPr lang="en-US" dirty="0"/>
          </a:p>
        </p:txBody>
      </p:sp>
    </p:spTree>
  </p:cSld>
  <p:clrMapOvr>
    <a:masterClrMapping/>
  </p:clrMapOvr>
  <p:transition>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5" name="Group 2"/>
          <p:cNvGrpSpPr>
            <a:grpSpLocks/>
          </p:cNvGrpSpPr>
          <p:nvPr/>
        </p:nvGrpSpPr>
        <p:grpSpPr bwMode="auto">
          <a:xfrm>
            <a:off x="0" y="0"/>
            <a:ext cx="12192000" cy="6858000"/>
            <a:chOff x="0" y="0"/>
            <a:chExt cx="12192000" cy="6858000"/>
          </a:xfrm>
        </p:grpSpPr>
        <p:sp>
          <p:nvSpPr>
            <p:cNvPr id="6"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89932">
              <a:off x="8490951" y="4185117"/>
              <a:ext cx="3299407" cy="440924"/>
            </a:xfrm>
            <a:custGeom>
              <a:avLst/>
              <a:gdLst/>
              <a:ahLst/>
              <a:cxnLst>
                <a:cxn ang="0">
                  <a:pos x="85" y="2532"/>
                </a:cxn>
                <a:cxn ang="0">
                  <a:pos x="9958" y="5291"/>
                </a:cxn>
                <a:cxn ang="0">
                  <a:pos x="10000" y="0"/>
                </a:cxn>
                <a:cxn ang="0">
                  <a:pos x="10000" y="0"/>
                </a:cxn>
                <a:cxn ang="0">
                  <a:pos x="9667" y="204"/>
                </a:cxn>
                <a:cxn ang="0">
                  <a:pos x="9334" y="400"/>
                </a:cxn>
                <a:cxn ang="0">
                  <a:pos x="9001" y="590"/>
                </a:cxn>
                <a:cxn ang="0">
                  <a:pos x="8667" y="753"/>
                </a:cxn>
                <a:cxn ang="0">
                  <a:pos x="8333" y="917"/>
                </a:cxn>
                <a:cxn ang="0">
                  <a:pos x="7999" y="1071"/>
                </a:cxn>
                <a:cxn ang="0">
                  <a:pos x="7669" y="1202"/>
                </a:cxn>
                <a:cxn ang="0">
                  <a:pos x="7333" y="1325"/>
                </a:cxn>
                <a:cxn ang="0">
                  <a:pos x="7000" y="1440"/>
                </a:cxn>
                <a:cxn ang="0">
                  <a:pos x="6673" y="1538"/>
                </a:cxn>
                <a:cxn ang="0">
                  <a:pos x="6340" y="1636"/>
                </a:cxn>
                <a:cxn ang="0">
                  <a:pos x="6013" y="1719"/>
                </a:cxn>
                <a:cxn ang="0">
                  <a:pos x="5686" y="1784"/>
                </a:cxn>
                <a:cxn ang="0">
                  <a:pos x="5359" y="1850"/>
                </a:cxn>
                <a:cxn ang="0">
                  <a:pos x="5036" y="1906"/>
                </a:cxn>
                <a:cxn ang="0">
                  <a:pos x="4717" y="1948"/>
                </a:cxn>
                <a:cxn ang="0">
                  <a:pos x="4396" y="1980"/>
                </a:cxn>
                <a:cxn ang="0">
                  <a:pos x="4079" y="2013"/>
                </a:cxn>
                <a:cxn ang="0">
                  <a:pos x="3766" y="2029"/>
                </a:cxn>
                <a:cxn ang="0">
                  <a:pos x="3454" y="2046"/>
                </a:cxn>
                <a:cxn ang="0">
                  <a:pos x="3145" y="2053"/>
                </a:cxn>
                <a:cxn ang="0">
                  <a:pos x="2839" y="2046"/>
                </a:cxn>
                <a:cxn ang="0">
                  <a:pos x="2537" y="2046"/>
                </a:cxn>
                <a:cxn ang="0">
                  <a:pos x="2238" y="2029"/>
                </a:cxn>
                <a:cxn ang="0">
                  <a:pos x="1943" y="2004"/>
                </a:cxn>
                <a:cxn ang="0">
                  <a:pos x="1653" y="1980"/>
                </a:cxn>
                <a:cxn ang="0">
                  <a:pos x="1368" y="1955"/>
                </a:cxn>
                <a:cxn ang="0">
                  <a:pos x="1085" y="1915"/>
                </a:cxn>
                <a:cxn ang="0">
                  <a:pos x="806" y="1873"/>
                </a:cxn>
                <a:cxn ang="0">
                  <a:pos x="533" y="1833"/>
                </a:cxn>
                <a:cxn ang="0">
                  <a:pos x="0" y="1726"/>
                </a:cxn>
                <a:cxn ang="0">
                  <a:pos x="85" y="2532"/>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w="9525">
              <a:noFill/>
              <a:round/>
              <a:headEnd/>
              <a:tailEnd/>
            </a:ln>
          </p:spPr>
          <p:txBody>
            <a:bodyPr/>
            <a:lstStyle/>
            <a:p>
              <a:endParaRPr lang="tr-TR"/>
            </a:p>
          </p:txBody>
        </p:sp>
        <p:sp>
          <p:nvSpPr>
            <p:cNvPr id="15" name="Freeform 5"/>
            <p:cNvSpPr>
              <a:spLocks/>
            </p:cNvSpPr>
            <p:nvPr/>
          </p:nvSpPr>
          <p:spPr bwMode="gray">
            <a:xfrm>
              <a:off x="455612" y="4241801"/>
              <a:ext cx="11277600" cy="2337161"/>
            </a:xfrm>
            <a:custGeom>
              <a:avLst/>
              <a:gdLst/>
              <a:ahLst/>
              <a:cxnLst>
                <a:cxn ang="0">
                  <a:pos x="0" y="0"/>
                </a:cxn>
                <a:cxn ang="0">
                  <a:pos x="0" y="7970"/>
                </a:cxn>
                <a:cxn ang="0">
                  <a:pos x="10000" y="8000"/>
                </a:cxn>
                <a:cxn ang="0">
                  <a:pos x="10000" y="7"/>
                </a:cxn>
                <a:cxn ang="0">
                  <a:pos x="10000" y="7"/>
                </a:cxn>
                <a:cxn ang="0">
                  <a:pos x="9773" y="156"/>
                </a:cxn>
                <a:cxn ang="0">
                  <a:pos x="9547" y="298"/>
                </a:cxn>
                <a:cxn ang="0">
                  <a:pos x="9320" y="437"/>
                </a:cxn>
                <a:cxn ang="0">
                  <a:pos x="9092" y="556"/>
                </a:cxn>
                <a:cxn ang="0">
                  <a:pos x="8865" y="676"/>
                </a:cxn>
                <a:cxn ang="0">
                  <a:pos x="8637" y="788"/>
                </a:cxn>
                <a:cxn ang="0">
                  <a:pos x="8412" y="884"/>
                </a:cxn>
                <a:cxn ang="0">
                  <a:pos x="8184" y="975"/>
                </a:cxn>
                <a:cxn ang="0">
                  <a:pos x="7957" y="1058"/>
                </a:cxn>
                <a:cxn ang="0">
                  <a:pos x="7734" y="1130"/>
                </a:cxn>
                <a:cxn ang="0">
                  <a:pos x="7508" y="1202"/>
                </a:cxn>
                <a:cxn ang="0">
                  <a:pos x="7285" y="1262"/>
                </a:cxn>
                <a:cxn ang="0">
                  <a:pos x="7062" y="1309"/>
                </a:cxn>
                <a:cxn ang="0">
                  <a:pos x="6840" y="1358"/>
                </a:cxn>
                <a:cxn ang="0">
                  <a:pos x="6620" y="1399"/>
                </a:cxn>
                <a:cxn ang="0">
                  <a:pos x="6402" y="1428"/>
                </a:cxn>
                <a:cxn ang="0">
                  <a:pos x="6184" y="1453"/>
                </a:cxn>
                <a:cxn ang="0">
                  <a:pos x="5968" y="1477"/>
                </a:cxn>
                <a:cxn ang="0">
                  <a:pos x="5755" y="1488"/>
                </a:cxn>
                <a:cxn ang="0">
                  <a:pos x="5542" y="1500"/>
                </a:cxn>
                <a:cxn ang="0">
                  <a:pos x="5332" y="1506"/>
                </a:cxn>
                <a:cxn ang="0">
                  <a:pos x="5124" y="1500"/>
                </a:cxn>
                <a:cxn ang="0">
                  <a:pos x="4918" y="1500"/>
                </a:cxn>
                <a:cxn ang="0">
                  <a:pos x="4714" y="1488"/>
                </a:cxn>
                <a:cxn ang="0">
                  <a:pos x="4514" y="1470"/>
                </a:cxn>
                <a:cxn ang="0">
                  <a:pos x="4316" y="1453"/>
                </a:cxn>
                <a:cxn ang="0">
                  <a:pos x="4122" y="1434"/>
                </a:cxn>
                <a:cxn ang="0">
                  <a:pos x="3929" y="1405"/>
                </a:cxn>
                <a:cxn ang="0">
                  <a:pos x="3739" y="1374"/>
                </a:cxn>
                <a:cxn ang="0">
                  <a:pos x="3553" y="1346"/>
                </a:cxn>
                <a:cxn ang="0">
                  <a:pos x="3190" y="1267"/>
                </a:cxn>
                <a:cxn ang="0">
                  <a:pos x="2842" y="1183"/>
                </a:cxn>
                <a:cxn ang="0">
                  <a:pos x="2508" y="1095"/>
                </a:cxn>
                <a:cxn ang="0">
                  <a:pos x="2192" y="998"/>
                </a:cxn>
                <a:cxn ang="0">
                  <a:pos x="1890" y="897"/>
                </a:cxn>
                <a:cxn ang="0">
                  <a:pos x="1610" y="788"/>
                </a:cxn>
                <a:cxn ang="0">
                  <a:pos x="1347" y="681"/>
                </a:cxn>
                <a:cxn ang="0">
                  <a:pos x="1105" y="574"/>
                </a:cxn>
                <a:cxn ang="0">
                  <a:pos x="883" y="473"/>
                </a:cxn>
                <a:cxn ang="0">
                  <a:pos x="686" y="377"/>
                </a:cxn>
                <a:cxn ang="0">
                  <a:pos x="508" y="286"/>
                </a:cxn>
                <a:cxn ang="0">
                  <a:pos x="358" y="210"/>
                </a:cxn>
                <a:cxn ang="0">
                  <a:pos x="232" y="138"/>
                </a:cxn>
                <a:cxn ang="0">
                  <a:pos x="59" y="35"/>
                </a:cxn>
                <a:cxn ang="0">
                  <a:pos x="0" y="0"/>
                </a:cxn>
                <a:cxn ang="0">
                  <a:pos x="0" y="0"/>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w="9525">
              <a:noFill/>
              <a:round/>
              <a:headEnd/>
              <a:tailEnd/>
            </a:ln>
          </p:spPr>
          <p:txBody>
            <a:bodyPr/>
            <a:lstStyle/>
            <a:p>
              <a:endParaRPr lang="tr-TR"/>
            </a:p>
          </p:txBody>
        </p:sp>
        <p:sp>
          <p:nvSpPr>
            <p:cNvPr id="16" name="Freeform 5"/>
            <p:cNvSpPr>
              <a:spLocks noEditPoints="1"/>
            </p:cNvSpPr>
            <p:nvPr/>
          </p:nvSpPr>
          <p:spPr bwMode="gray">
            <a:xfrm>
              <a:off x="0" y="1587"/>
              <a:ext cx="12192000" cy="6856413"/>
            </a:xfrm>
            <a:custGeom>
              <a:avLst/>
              <a:gdLst>
                <a:gd name="T0" fmla="*/ 0 w 15356"/>
                <a:gd name="T1" fmla="*/ 0 h 8638"/>
                <a:gd name="T2" fmla="*/ 15356 w 15356"/>
                <a:gd name="T3" fmla="*/ 8638 h 8638"/>
              </a:gdLst>
              <a:ahLst/>
              <a:cxnLst>
                <a:cxn ang="0">
                  <a:pos x="0" y="0"/>
                </a:cxn>
                <a:cxn ang="0">
                  <a:pos x="0" y="8638"/>
                </a:cxn>
                <a:cxn ang="0">
                  <a:pos x="15356" y="8638"/>
                </a:cxn>
                <a:cxn ang="0">
                  <a:pos x="15356" y="0"/>
                </a:cxn>
                <a:cxn ang="0">
                  <a:pos x="0" y="0"/>
                </a:cxn>
                <a:cxn ang="0">
                  <a:pos x="14748" y="8038"/>
                </a:cxn>
                <a:cxn ang="0">
                  <a:pos x="600" y="8038"/>
                </a:cxn>
                <a:cxn ang="0">
                  <a:pos x="600" y="592"/>
                </a:cxn>
                <a:cxn ang="0">
                  <a:pos x="14748" y="592"/>
                </a:cxn>
                <a:cxn ang="0">
                  <a:pos x="14748" y="8038"/>
                </a:cxn>
              </a:cxnLst>
              <a:rect l="T0" t="T1" r="T2" b="T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w="9525">
              <a:noFill/>
              <a:round/>
              <a:headEnd/>
              <a:tailEnd/>
            </a:ln>
          </p:spPr>
          <p:txBody>
            <a:bodyPr/>
            <a:lstStyle/>
            <a:p>
              <a:endParaRPr lang="tr-TR"/>
            </a:p>
          </p:txBody>
        </p:sp>
      </p:grpSp>
      <p:sp>
        <p:nvSpPr>
          <p:cNvPr id="17" name="TextBox 15"/>
          <p:cNvSpPr txBox="1"/>
          <p:nvPr/>
        </p:nvSpPr>
        <p:spPr bwMode="gray">
          <a:xfrm>
            <a:off x="881063" y="608013"/>
            <a:ext cx="801687" cy="1568450"/>
          </a:xfrm>
          <a:prstGeom prst="rect">
            <a:avLst/>
          </a:prstGeom>
          <a:noFill/>
        </p:spPr>
        <p:txBody>
          <a:bodyPr>
            <a:spAutoFit/>
          </a:bodyPr>
          <a:lstStyle/>
          <a:p>
            <a:pPr algn="r" fontAlgn="auto">
              <a:spcBef>
                <a:spcPts val="0"/>
              </a:spcBef>
              <a:spcAft>
                <a:spcPts val="0"/>
              </a:spcAft>
              <a:defRPr/>
            </a:pPr>
            <a:r>
              <a:rPr lang="en-US" sz="9600" dirty="0">
                <a:solidFill>
                  <a:schemeClr val="accent1">
                    <a:lumMod val="60000"/>
                    <a:lumOff val="40000"/>
                  </a:schemeClr>
                </a:solidFill>
                <a:latin typeface="Arial"/>
                <a:cs typeface="Arial"/>
              </a:rPr>
              <a:t>“</a:t>
            </a:r>
          </a:p>
        </p:txBody>
      </p:sp>
      <p:sp>
        <p:nvSpPr>
          <p:cNvPr id="18" name="TextBox 12"/>
          <p:cNvSpPr txBox="1"/>
          <p:nvPr/>
        </p:nvSpPr>
        <p:spPr bwMode="gray">
          <a:xfrm>
            <a:off x="9883775" y="2613025"/>
            <a:ext cx="654050" cy="1570038"/>
          </a:xfrm>
          <a:prstGeom prst="rect">
            <a:avLst/>
          </a:prstGeom>
          <a:noFill/>
        </p:spPr>
        <p:txBody>
          <a:bodyPr>
            <a:spAutoFit/>
          </a:bodyPr>
          <a:lstStyle/>
          <a:p>
            <a:pPr algn="r" fontAlgn="auto">
              <a:spcBef>
                <a:spcPts val="0"/>
              </a:spcBef>
              <a:spcAft>
                <a:spcPts val="0"/>
              </a:spcAft>
              <a:defRPr/>
            </a:pPr>
            <a:r>
              <a:rPr lang="en-US" sz="9600" dirty="0">
                <a:solidFill>
                  <a:schemeClr val="accent1">
                    <a:lumMod val="60000"/>
                    <a:lumOff val="40000"/>
                  </a:schemeClr>
                </a:solidFill>
                <a:latin typeface="Arial"/>
                <a:cs typeface="Arial"/>
              </a:rPr>
              <a:t>”</a:t>
            </a:r>
          </a:p>
        </p:txBody>
      </p:sp>
      <p:sp>
        <p:nvSpPr>
          <p:cNvPr id="19" name="Rectangle 18"/>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581878" y="982134"/>
            <a:ext cx="8453906" cy="2696632"/>
          </a:xfrm>
        </p:spPr>
        <p:txBody>
          <a:bodyPr/>
          <a:lstStyle>
            <a:lvl1pPr>
              <a:defRPr sz="4000"/>
            </a:lvl1pPr>
          </a:lstStyle>
          <a:p>
            <a:r>
              <a:rPr lang="tr-TR" smtClean="0"/>
              <a:t>Asıl başlık stili için tıklatın</a:t>
            </a:r>
            <a:endParaRPr lang="en-US" dirty="0"/>
          </a:p>
        </p:txBody>
      </p:sp>
      <p:sp>
        <p:nvSpPr>
          <p:cNvPr id="14" name="Text Placeholder 3"/>
          <p:cNvSpPr>
            <a:spLocks noGrp="1"/>
          </p:cNvSpPr>
          <p:nvPr>
            <p:ph type="body" sz="half" idx="13"/>
          </p:nvPr>
        </p:nvSpPr>
        <p:spPr bwMode="gray">
          <a:xfrm>
            <a:off x="1945945" y="3678766"/>
            <a:ext cx="7731219" cy="342174"/>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0" name="Date Placeholder 3"/>
          <p:cNvSpPr>
            <a:spLocks noGrp="1"/>
          </p:cNvSpPr>
          <p:nvPr>
            <p:ph type="dt" sz="half" idx="14"/>
          </p:nvPr>
        </p:nvSpPr>
        <p:spPr/>
        <p:txBody>
          <a:bodyPr/>
          <a:lstStyle>
            <a:lvl1pPr>
              <a:defRPr/>
            </a:lvl1pPr>
          </a:lstStyle>
          <a:p>
            <a:pPr>
              <a:defRPr/>
            </a:pPr>
            <a:fld id="{372E9732-29F7-4B03-96AC-6BC878CA5EA5}" type="datetimeFigureOut">
              <a:rPr lang="en-US"/>
              <a:pPr>
                <a:defRPr/>
              </a:pPr>
              <a:t>11/10/2016</a:t>
            </a:fld>
            <a:endParaRPr lang="en-US" dirty="0"/>
          </a:p>
        </p:txBody>
      </p:sp>
      <p:sp>
        <p:nvSpPr>
          <p:cNvPr id="21" name="Footer Placeholder 4"/>
          <p:cNvSpPr>
            <a:spLocks noGrp="1"/>
          </p:cNvSpPr>
          <p:nvPr>
            <p:ph type="ftr" sz="quarter" idx="15"/>
          </p:nvPr>
        </p:nvSpPr>
        <p:spPr/>
        <p:txBody>
          <a:bodyPr/>
          <a:lstStyle>
            <a:lvl1pPr>
              <a:defRPr/>
            </a:lvl1pPr>
          </a:lstStyle>
          <a:p>
            <a:pPr>
              <a:defRPr/>
            </a:pPr>
            <a:r>
              <a:rPr lang="en-US"/>
              <a:t>
              </a:t>
            </a:r>
            <a:endParaRPr lang="en-US" dirty="0"/>
          </a:p>
        </p:txBody>
      </p:sp>
      <p:sp>
        <p:nvSpPr>
          <p:cNvPr id="22" name="Slide Number Placeholder 5"/>
          <p:cNvSpPr>
            <a:spLocks noGrp="1"/>
          </p:cNvSpPr>
          <p:nvPr>
            <p:ph type="sldNum" sz="quarter" idx="16"/>
          </p:nvPr>
        </p:nvSpPr>
        <p:spPr/>
        <p:txBody>
          <a:bodyPr/>
          <a:lstStyle>
            <a:lvl1pPr>
              <a:defRPr/>
            </a:lvl1pPr>
          </a:lstStyle>
          <a:p>
            <a:pPr>
              <a:defRPr/>
            </a:pPr>
            <a:fld id="{AE671B93-6372-4AD0-9D4B-747D952FCCF6}" type="slidenum">
              <a:rPr lang="en-US"/>
              <a:pPr>
                <a:defRPr/>
              </a:pPr>
              <a:t>‹#›</a:t>
            </a:fld>
            <a:endParaRPr lang="en-US" dirty="0"/>
          </a:p>
        </p:txBody>
      </p:sp>
    </p:spTree>
  </p:cSld>
  <p:clrMapOvr>
    <a:masterClrMapping/>
  </p:clrMapOvr>
  <p:transition>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4" name="Group 8"/>
          <p:cNvGrpSpPr>
            <a:grpSpLocks/>
          </p:cNvGrpSpPr>
          <p:nvPr/>
        </p:nvGrpSpPr>
        <p:grpSpPr bwMode="auto">
          <a:xfrm>
            <a:off x="0" y="0"/>
            <a:ext cx="12192000" cy="6858000"/>
            <a:chOff x="0" y="0"/>
            <a:chExt cx="12192000" cy="6858000"/>
          </a:xfrm>
        </p:grpSpPr>
        <p:sp>
          <p:nvSpPr>
            <p:cNvPr id="5"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89932">
              <a:off x="8490951" y="4193583"/>
              <a:ext cx="3299407" cy="440924"/>
            </a:xfrm>
            <a:custGeom>
              <a:avLst/>
              <a:gdLst/>
              <a:ahLst/>
              <a:cxnLst>
                <a:cxn ang="0">
                  <a:pos x="85" y="2532"/>
                </a:cxn>
                <a:cxn ang="0">
                  <a:pos x="9958" y="5291"/>
                </a:cxn>
                <a:cxn ang="0">
                  <a:pos x="10000" y="0"/>
                </a:cxn>
                <a:cxn ang="0">
                  <a:pos x="10000" y="0"/>
                </a:cxn>
                <a:cxn ang="0">
                  <a:pos x="9667" y="204"/>
                </a:cxn>
                <a:cxn ang="0">
                  <a:pos x="9334" y="400"/>
                </a:cxn>
                <a:cxn ang="0">
                  <a:pos x="9001" y="590"/>
                </a:cxn>
                <a:cxn ang="0">
                  <a:pos x="8667" y="753"/>
                </a:cxn>
                <a:cxn ang="0">
                  <a:pos x="8333" y="917"/>
                </a:cxn>
                <a:cxn ang="0">
                  <a:pos x="7999" y="1071"/>
                </a:cxn>
                <a:cxn ang="0">
                  <a:pos x="7669" y="1202"/>
                </a:cxn>
                <a:cxn ang="0">
                  <a:pos x="7333" y="1325"/>
                </a:cxn>
                <a:cxn ang="0">
                  <a:pos x="7000" y="1440"/>
                </a:cxn>
                <a:cxn ang="0">
                  <a:pos x="6673" y="1538"/>
                </a:cxn>
                <a:cxn ang="0">
                  <a:pos x="6340" y="1636"/>
                </a:cxn>
                <a:cxn ang="0">
                  <a:pos x="6013" y="1719"/>
                </a:cxn>
                <a:cxn ang="0">
                  <a:pos x="5686" y="1784"/>
                </a:cxn>
                <a:cxn ang="0">
                  <a:pos x="5359" y="1850"/>
                </a:cxn>
                <a:cxn ang="0">
                  <a:pos x="5036" y="1906"/>
                </a:cxn>
                <a:cxn ang="0">
                  <a:pos x="4717" y="1948"/>
                </a:cxn>
                <a:cxn ang="0">
                  <a:pos x="4396" y="1980"/>
                </a:cxn>
                <a:cxn ang="0">
                  <a:pos x="4079" y="2013"/>
                </a:cxn>
                <a:cxn ang="0">
                  <a:pos x="3766" y="2029"/>
                </a:cxn>
                <a:cxn ang="0">
                  <a:pos x="3454" y="2046"/>
                </a:cxn>
                <a:cxn ang="0">
                  <a:pos x="3145" y="2053"/>
                </a:cxn>
                <a:cxn ang="0">
                  <a:pos x="2839" y="2046"/>
                </a:cxn>
                <a:cxn ang="0">
                  <a:pos x="2537" y="2046"/>
                </a:cxn>
                <a:cxn ang="0">
                  <a:pos x="2238" y="2029"/>
                </a:cxn>
                <a:cxn ang="0">
                  <a:pos x="1943" y="2004"/>
                </a:cxn>
                <a:cxn ang="0">
                  <a:pos x="1653" y="1980"/>
                </a:cxn>
                <a:cxn ang="0">
                  <a:pos x="1368" y="1955"/>
                </a:cxn>
                <a:cxn ang="0">
                  <a:pos x="1085" y="1915"/>
                </a:cxn>
                <a:cxn ang="0">
                  <a:pos x="806" y="1873"/>
                </a:cxn>
                <a:cxn ang="0">
                  <a:pos x="533" y="1833"/>
                </a:cxn>
                <a:cxn ang="0">
                  <a:pos x="0" y="1726"/>
                </a:cxn>
                <a:cxn ang="0">
                  <a:pos x="85" y="2532"/>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w="9525">
              <a:noFill/>
              <a:round/>
              <a:headEnd/>
              <a:tailEnd/>
            </a:ln>
          </p:spPr>
          <p:txBody>
            <a:bodyPr/>
            <a:lstStyle/>
            <a:p>
              <a:endParaRPr lang="tr-TR"/>
            </a:p>
          </p:txBody>
        </p:sp>
        <p:sp>
          <p:nvSpPr>
            <p:cNvPr id="12" name="Freeform 5"/>
            <p:cNvSpPr>
              <a:spLocks/>
            </p:cNvSpPr>
            <p:nvPr/>
          </p:nvSpPr>
          <p:spPr bwMode="gray">
            <a:xfrm>
              <a:off x="455612" y="4241801"/>
              <a:ext cx="11277600" cy="2337161"/>
            </a:xfrm>
            <a:custGeom>
              <a:avLst/>
              <a:gdLst/>
              <a:ahLst/>
              <a:cxnLst>
                <a:cxn ang="0">
                  <a:pos x="0" y="0"/>
                </a:cxn>
                <a:cxn ang="0">
                  <a:pos x="0" y="7970"/>
                </a:cxn>
                <a:cxn ang="0">
                  <a:pos x="10000" y="8000"/>
                </a:cxn>
                <a:cxn ang="0">
                  <a:pos x="10000" y="7"/>
                </a:cxn>
                <a:cxn ang="0">
                  <a:pos x="10000" y="7"/>
                </a:cxn>
                <a:cxn ang="0">
                  <a:pos x="9773" y="156"/>
                </a:cxn>
                <a:cxn ang="0">
                  <a:pos x="9547" y="298"/>
                </a:cxn>
                <a:cxn ang="0">
                  <a:pos x="9320" y="437"/>
                </a:cxn>
                <a:cxn ang="0">
                  <a:pos x="9092" y="556"/>
                </a:cxn>
                <a:cxn ang="0">
                  <a:pos x="8865" y="676"/>
                </a:cxn>
                <a:cxn ang="0">
                  <a:pos x="8637" y="788"/>
                </a:cxn>
                <a:cxn ang="0">
                  <a:pos x="8412" y="884"/>
                </a:cxn>
                <a:cxn ang="0">
                  <a:pos x="8184" y="975"/>
                </a:cxn>
                <a:cxn ang="0">
                  <a:pos x="7957" y="1058"/>
                </a:cxn>
                <a:cxn ang="0">
                  <a:pos x="7734" y="1130"/>
                </a:cxn>
                <a:cxn ang="0">
                  <a:pos x="7508" y="1202"/>
                </a:cxn>
                <a:cxn ang="0">
                  <a:pos x="7285" y="1262"/>
                </a:cxn>
                <a:cxn ang="0">
                  <a:pos x="7062" y="1309"/>
                </a:cxn>
                <a:cxn ang="0">
                  <a:pos x="6840" y="1358"/>
                </a:cxn>
                <a:cxn ang="0">
                  <a:pos x="6620" y="1399"/>
                </a:cxn>
                <a:cxn ang="0">
                  <a:pos x="6402" y="1428"/>
                </a:cxn>
                <a:cxn ang="0">
                  <a:pos x="6184" y="1453"/>
                </a:cxn>
                <a:cxn ang="0">
                  <a:pos x="5968" y="1477"/>
                </a:cxn>
                <a:cxn ang="0">
                  <a:pos x="5755" y="1488"/>
                </a:cxn>
                <a:cxn ang="0">
                  <a:pos x="5542" y="1500"/>
                </a:cxn>
                <a:cxn ang="0">
                  <a:pos x="5332" y="1506"/>
                </a:cxn>
                <a:cxn ang="0">
                  <a:pos x="5124" y="1500"/>
                </a:cxn>
                <a:cxn ang="0">
                  <a:pos x="4918" y="1500"/>
                </a:cxn>
                <a:cxn ang="0">
                  <a:pos x="4714" y="1488"/>
                </a:cxn>
                <a:cxn ang="0">
                  <a:pos x="4514" y="1470"/>
                </a:cxn>
                <a:cxn ang="0">
                  <a:pos x="4316" y="1453"/>
                </a:cxn>
                <a:cxn ang="0">
                  <a:pos x="4122" y="1434"/>
                </a:cxn>
                <a:cxn ang="0">
                  <a:pos x="3929" y="1405"/>
                </a:cxn>
                <a:cxn ang="0">
                  <a:pos x="3739" y="1374"/>
                </a:cxn>
                <a:cxn ang="0">
                  <a:pos x="3553" y="1346"/>
                </a:cxn>
                <a:cxn ang="0">
                  <a:pos x="3190" y="1267"/>
                </a:cxn>
                <a:cxn ang="0">
                  <a:pos x="2842" y="1183"/>
                </a:cxn>
                <a:cxn ang="0">
                  <a:pos x="2508" y="1095"/>
                </a:cxn>
                <a:cxn ang="0">
                  <a:pos x="2192" y="998"/>
                </a:cxn>
                <a:cxn ang="0">
                  <a:pos x="1890" y="897"/>
                </a:cxn>
                <a:cxn ang="0">
                  <a:pos x="1610" y="788"/>
                </a:cxn>
                <a:cxn ang="0">
                  <a:pos x="1347" y="681"/>
                </a:cxn>
                <a:cxn ang="0">
                  <a:pos x="1105" y="574"/>
                </a:cxn>
                <a:cxn ang="0">
                  <a:pos x="883" y="473"/>
                </a:cxn>
                <a:cxn ang="0">
                  <a:pos x="686" y="377"/>
                </a:cxn>
                <a:cxn ang="0">
                  <a:pos x="508" y="286"/>
                </a:cxn>
                <a:cxn ang="0">
                  <a:pos x="358" y="210"/>
                </a:cxn>
                <a:cxn ang="0">
                  <a:pos x="232" y="138"/>
                </a:cxn>
                <a:cxn ang="0">
                  <a:pos x="59" y="35"/>
                </a:cxn>
                <a:cxn ang="0">
                  <a:pos x="0" y="0"/>
                </a:cxn>
                <a:cxn ang="0">
                  <a:pos x="0" y="0"/>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w="9525">
              <a:noFill/>
              <a:round/>
              <a:headEnd/>
              <a:tailEnd/>
            </a:ln>
          </p:spPr>
          <p:txBody>
            <a:bodyPr/>
            <a:lstStyle/>
            <a:p>
              <a:endParaRPr lang="tr-TR"/>
            </a:p>
          </p:txBody>
        </p:sp>
        <p:sp>
          <p:nvSpPr>
            <p:cNvPr id="13" name="Freeform 5"/>
            <p:cNvSpPr>
              <a:spLocks noEditPoints="1"/>
            </p:cNvSpPr>
            <p:nvPr/>
          </p:nvSpPr>
          <p:spPr bwMode="gray">
            <a:xfrm>
              <a:off x="0" y="1587"/>
              <a:ext cx="12192000" cy="6856413"/>
            </a:xfrm>
            <a:custGeom>
              <a:avLst/>
              <a:gdLst>
                <a:gd name="T0" fmla="*/ 0 w 15356"/>
                <a:gd name="T1" fmla="*/ 0 h 8638"/>
                <a:gd name="T2" fmla="*/ 15356 w 15356"/>
                <a:gd name="T3" fmla="*/ 8638 h 8638"/>
              </a:gdLst>
              <a:ahLst/>
              <a:cxnLst>
                <a:cxn ang="0">
                  <a:pos x="0" y="0"/>
                </a:cxn>
                <a:cxn ang="0">
                  <a:pos x="0" y="8638"/>
                </a:cxn>
                <a:cxn ang="0">
                  <a:pos x="15356" y="8638"/>
                </a:cxn>
                <a:cxn ang="0">
                  <a:pos x="15356" y="0"/>
                </a:cxn>
                <a:cxn ang="0">
                  <a:pos x="0" y="0"/>
                </a:cxn>
                <a:cxn ang="0">
                  <a:pos x="14748" y="8038"/>
                </a:cxn>
                <a:cxn ang="0">
                  <a:pos x="600" y="8038"/>
                </a:cxn>
                <a:cxn ang="0">
                  <a:pos x="600" y="592"/>
                </a:cxn>
                <a:cxn ang="0">
                  <a:pos x="14748" y="592"/>
                </a:cxn>
                <a:cxn ang="0">
                  <a:pos x="14748" y="8038"/>
                </a:cxn>
              </a:cxnLst>
              <a:rect l="T0" t="T1" r="T2" b="T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w="9525">
              <a:noFill/>
              <a:round/>
              <a:headEnd/>
              <a:tailEnd/>
            </a:ln>
          </p:spPr>
          <p:txBody>
            <a:bodyPr/>
            <a:lstStyle/>
            <a:p>
              <a:endParaRPr lang="tr-TR"/>
            </a:p>
          </p:txBody>
        </p:sp>
      </p:grpSp>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5024967"/>
            <a:ext cx="8825659" cy="860400"/>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15" name="Date Placeholder 3"/>
          <p:cNvSpPr>
            <a:spLocks noGrp="1"/>
          </p:cNvSpPr>
          <p:nvPr>
            <p:ph type="dt" sz="half" idx="10"/>
          </p:nvPr>
        </p:nvSpPr>
        <p:spPr/>
        <p:txBody>
          <a:bodyPr/>
          <a:lstStyle>
            <a:lvl1pPr>
              <a:defRPr/>
            </a:lvl1pPr>
          </a:lstStyle>
          <a:p>
            <a:pPr>
              <a:defRPr/>
            </a:pPr>
            <a:fld id="{F247514E-F800-4295-878B-4863E8A1F5E3}" type="datetimeFigureOut">
              <a:rPr lang="en-US"/>
              <a:pPr>
                <a:defRPr/>
              </a:pPr>
              <a:t>11/10/2016</a:t>
            </a:fld>
            <a:endParaRPr lang="en-US" dirty="0"/>
          </a:p>
        </p:txBody>
      </p:sp>
      <p:sp>
        <p:nvSpPr>
          <p:cNvPr id="16" name="Footer Placeholder 4"/>
          <p:cNvSpPr>
            <a:spLocks noGrp="1"/>
          </p:cNvSpPr>
          <p:nvPr>
            <p:ph type="ftr" sz="quarter" idx="11"/>
          </p:nvPr>
        </p:nvSpPr>
        <p:spPr/>
        <p:txBody>
          <a:bodyPr/>
          <a:lstStyle>
            <a:lvl1pPr>
              <a:defRPr/>
            </a:lvl1pPr>
          </a:lstStyle>
          <a:p>
            <a:pPr>
              <a:defRPr/>
            </a:pPr>
            <a:r>
              <a:rPr lang="en-US"/>
              <a:t>
              </a:t>
            </a:r>
            <a:endParaRPr lang="en-US" dirty="0"/>
          </a:p>
        </p:txBody>
      </p:sp>
      <p:sp>
        <p:nvSpPr>
          <p:cNvPr id="17" name="Slide Number Placeholder 5"/>
          <p:cNvSpPr>
            <a:spLocks noGrp="1"/>
          </p:cNvSpPr>
          <p:nvPr>
            <p:ph type="sldNum" sz="quarter" idx="12"/>
          </p:nvPr>
        </p:nvSpPr>
        <p:spPr/>
        <p:txBody>
          <a:bodyPr/>
          <a:lstStyle>
            <a:lvl1pPr>
              <a:defRPr/>
            </a:lvl1pPr>
          </a:lstStyle>
          <a:p>
            <a:pPr>
              <a:defRPr/>
            </a:pPr>
            <a:fld id="{D65F4D41-DF1E-4398-BA75-E1940048AC4B}" type="slidenum">
              <a:rPr lang="en-US"/>
              <a:pPr>
                <a:defRPr/>
              </a:pPr>
              <a:t>‹#›</a:t>
            </a:fld>
            <a:endParaRPr lang="en-US" dirty="0"/>
          </a:p>
        </p:txBody>
      </p:sp>
    </p:spTree>
  </p:cSld>
  <p:clrMapOvr>
    <a:masterClrMapping/>
  </p:clrMapOvr>
  <p:transition>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cxnSp>
        <p:nvCxnSpPr>
          <p:cNvPr id="9" name="Straight Connector 16"/>
          <p:cNvCxnSpPr/>
          <p:nvPr/>
        </p:nvCxnSpPr>
        <p:spPr>
          <a:xfrm>
            <a:off x="4403725"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7"/>
          <p:cNvCxnSpPr/>
          <p:nvPr/>
        </p:nvCxnSpPr>
        <p:spPr>
          <a:xfrm>
            <a:off x="7772400"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1154953" y="3179764"/>
            <a:ext cx="3141879" cy="284729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4512721" y="3179763"/>
            <a:ext cx="3147009" cy="284729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888329" y="3179762"/>
            <a:ext cx="3145536" cy="284729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Date Placeholder 6"/>
          <p:cNvSpPr>
            <a:spLocks noGrp="1"/>
          </p:cNvSpPr>
          <p:nvPr>
            <p:ph type="dt" sz="half" idx="18"/>
          </p:nvPr>
        </p:nvSpPr>
        <p:spPr/>
        <p:txBody>
          <a:bodyPr/>
          <a:lstStyle>
            <a:lvl1pPr>
              <a:defRPr/>
            </a:lvl1pPr>
          </a:lstStyle>
          <a:p>
            <a:pPr>
              <a:defRPr/>
            </a:pPr>
            <a:fld id="{E9B9E321-A660-4D4B-9236-08779B2A42B8}" type="datetimeFigureOut">
              <a:rPr lang="en-US"/>
              <a:pPr>
                <a:defRPr/>
              </a:pPr>
              <a:t>11/10/2016</a:t>
            </a:fld>
            <a:endParaRPr lang="en-US" dirty="0"/>
          </a:p>
        </p:txBody>
      </p:sp>
      <p:sp>
        <p:nvSpPr>
          <p:cNvPr id="12" name="Footer Placeholder 7"/>
          <p:cNvSpPr>
            <a:spLocks noGrp="1"/>
          </p:cNvSpPr>
          <p:nvPr>
            <p:ph type="ftr" sz="quarter" idx="19"/>
          </p:nvPr>
        </p:nvSpPr>
        <p:spPr/>
        <p:txBody>
          <a:bodyPr/>
          <a:lstStyle>
            <a:lvl1pPr>
              <a:defRPr/>
            </a:lvl1pPr>
          </a:lstStyle>
          <a:p>
            <a:pPr>
              <a:defRPr/>
            </a:pPr>
            <a:r>
              <a:rPr lang="en-US"/>
              <a:t>
              </a:t>
            </a:r>
            <a:endParaRPr lang="en-US" dirty="0"/>
          </a:p>
        </p:txBody>
      </p:sp>
      <p:sp>
        <p:nvSpPr>
          <p:cNvPr id="13" name="Slide Number Placeholder 8"/>
          <p:cNvSpPr>
            <a:spLocks noGrp="1"/>
          </p:cNvSpPr>
          <p:nvPr>
            <p:ph type="sldNum" sz="quarter" idx="20"/>
          </p:nvPr>
        </p:nvSpPr>
        <p:spPr/>
        <p:txBody>
          <a:bodyPr/>
          <a:lstStyle>
            <a:lvl1pPr>
              <a:defRPr/>
            </a:lvl1pPr>
          </a:lstStyle>
          <a:p>
            <a:pPr>
              <a:defRPr/>
            </a:pPr>
            <a:fld id="{D24781FC-EDE6-4579-88AD-206AC15080C2}" type="slidenum">
              <a:rPr lang="en-US"/>
              <a:pPr>
                <a:defRPr/>
              </a:pPr>
              <a:t>‹#›</a:t>
            </a:fld>
            <a:endParaRPr lang="en-US" dirty="0"/>
          </a:p>
        </p:txBody>
      </p:sp>
    </p:spTree>
  </p:cSld>
  <p:clrMapOvr>
    <a:masterClrMapping/>
  </p:clrMapOvr>
  <p:transition>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cxnSp>
        <p:nvCxnSpPr>
          <p:cNvPr id="12" name="Straight Connector 42"/>
          <p:cNvCxnSpPr/>
          <p:nvPr/>
        </p:nvCxnSpPr>
        <p:spPr>
          <a:xfrm>
            <a:off x="4405313"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43"/>
          <p:cNvCxnSpPr/>
          <p:nvPr/>
        </p:nvCxnSpPr>
        <p:spPr>
          <a:xfrm>
            <a:off x="7797800"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22" name="Text Placeholder 3"/>
          <p:cNvSpPr>
            <a:spLocks noGrp="1"/>
          </p:cNvSpPr>
          <p:nvPr>
            <p:ph type="body" sz="half" idx="18"/>
          </p:nvPr>
        </p:nvSpPr>
        <p:spPr>
          <a:xfrm>
            <a:off x="1154954" y="5109106"/>
            <a:ext cx="3050438" cy="91795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23" name="Text Placeholder 3"/>
          <p:cNvSpPr>
            <a:spLocks noGrp="1"/>
          </p:cNvSpPr>
          <p:nvPr>
            <p:ph type="body" sz="half" idx="19"/>
          </p:nvPr>
        </p:nvSpPr>
        <p:spPr>
          <a:xfrm>
            <a:off x="4570172" y="5109105"/>
            <a:ext cx="3050438" cy="91795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24" name="Text Placeholder 3"/>
          <p:cNvSpPr>
            <a:spLocks noGrp="1"/>
          </p:cNvSpPr>
          <p:nvPr>
            <p:ph type="body" sz="half" idx="20"/>
          </p:nvPr>
        </p:nvSpPr>
        <p:spPr>
          <a:xfrm>
            <a:off x="7982775" y="5109104"/>
            <a:ext cx="3051096" cy="91795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5" name="Date Placeholder 6"/>
          <p:cNvSpPr>
            <a:spLocks noGrp="1"/>
          </p:cNvSpPr>
          <p:nvPr>
            <p:ph type="dt" sz="half" idx="23"/>
          </p:nvPr>
        </p:nvSpPr>
        <p:spPr/>
        <p:txBody>
          <a:bodyPr/>
          <a:lstStyle>
            <a:lvl1pPr>
              <a:defRPr/>
            </a:lvl1pPr>
          </a:lstStyle>
          <a:p>
            <a:pPr>
              <a:defRPr/>
            </a:pPr>
            <a:fld id="{DF607330-7B1D-46BB-AFAD-4ED87D3345EA}" type="datetimeFigureOut">
              <a:rPr lang="en-US"/>
              <a:pPr>
                <a:defRPr/>
              </a:pPr>
              <a:t>11/10/2016</a:t>
            </a:fld>
            <a:endParaRPr lang="en-US" dirty="0"/>
          </a:p>
        </p:txBody>
      </p:sp>
      <p:sp>
        <p:nvSpPr>
          <p:cNvPr id="16" name="Footer Placeholder 7"/>
          <p:cNvSpPr>
            <a:spLocks noGrp="1"/>
          </p:cNvSpPr>
          <p:nvPr>
            <p:ph type="ftr" sz="quarter" idx="24"/>
          </p:nvPr>
        </p:nvSpPr>
        <p:spPr>
          <a:xfrm>
            <a:off x="560388" y="6391275"/>
            <a:ext cx="3644900" cy="304800"/>
          </a:xfrm>
        </p:spPr>
        <p:txBody>
          <a:bodyPr/>
          <a:lstStyle>
            <a:lvl1pPr>
              <a:defRPr/>
            </a:lvl1pPr>
          </a:lstStyle>
          <a:p>
            <a:pPr>
              <a:defRPr/>
            </a:pPr>
            <a:r>
              <a:rPr lang="en-US"/>
              <a:t>
              </a:t>
            </a:r>
            <a:endParaRPr lang="en-US" dirty="0"/>
          </a:p>
        </p:txBody>
      </p:sp>
      <p:sp>
        <p:nvSpPr>
          <p:cNvPr id="17" name="Slide Number Placeholder 8"/>
          <p:cNvSpPr>
            <a:spLocks noGrp="1"/>
          </p:cNvSpPr>
          <p:nvPr>
            <p:ph type="sldNum" sz="quarter" idx="25"/>
          </p:nvPr>
        </p:nvSpPr>
        <p:spPr/>
        <p:txBody>
          <a:bodyPr/>
          <a:lstStyle>
            <a:lvl1pPr>
              <a:defRPr/>
            </a:lvl1pPr>
          </a:lstStyle>
          <a:p>
            <a:pPr>
              <a:defRPr/>
            </a:pPr>
            <a:fld id="{A1EE8391-EB77-485E-9192-ACDEEB719A67}" type="slidenum">
              <a:rPr lang="en-US"/>
              <a:pPr>
                <a:defRPr/>
              </a:pPr>
              <a:t>‹#›</a:t>
            </a:fld>
            <a:endParaRPr lang="en-US" dirty="0"/>
          </a:p>
        </p:txBody>
      </p:sp>
    </p:spTree>
  </p:cSld>
  <p:clrMapOvr>
    <a:masterClrMapping/>
  </p:clrMapOvr>
  <p:transition>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94988" y="6391275"/>
            <a:ext cx="990600" cy="304800"/>
          </a:xfrm>
        </p:spPr>
        <p:txBody>
          <a:bodyPr/>
          <a:lstStyle>
            <a:lvl1pPr>
              <a:defRPr/>
            </a:lvl1pPr>
          </a:lstStyle>
          <a:p>
            <a:pPr>
              <a:defRPr/>
            </a:pPr>
            <a:fld id="{6E96E8F5-16B6-4DD9-9D29-31C3B2FD5A94}" type="datetimeFigureOut">
              <a:rPr lang="en-US"/>
              <a:pPr>
                <a:defRPr/>
              </a:pPr>
              <a:t>11/10/2016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BE5B8B9-ADA2-4350-BB71-B1C896BA5B23}" type="slidenum">
              <a:rPr lang="en-US"/>
              <a:pPr>
                <a:defRPr/>
              </a:pPr>
              <a:t>‹#›</a:t>
            </a:fld>
            <a:endParaRPr lang="en-US" dirty="0"/>
          </a:p>
        </p:txBody>
      </p:sp>
    </p:spTree>
  </p:cSld>
  <p:clrMapOvr>
    <a:masterClrMapping/>
  </p:clrMapOvr>
  <p:transition>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4" name="Group 8"/>
          <p:cNvGrpSpPr>
            <a:grpSpLocks/>
          </p:cNvGrpSpPr>
          <p:nvPr/>
        </p:nvGrpSpPr>
        <p:grpSpPr bwMode="auto">
          <a:xfrm>
            <a:off x="0" y="0"/>
            <a:ext cx="12192000" cy="6858000"/>
            <a:chOff x="0" y="0"/>
            <a:chExt cx="12192000" cy="6858000"/>
          </a:xfrm>
        </p:grpSpPr>
        <p:sp>
          <p:nvSpPr>
            <p:cNvPr id="5"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6"/>
            <p:cNvSpPr/>
            <p:nvPr/>
          </p:nvSpPr>
          <p:spPr bwMode="gray">
            <a:xfrm>
              <a:off x="414338" y="401638"/>
              <a:ext cx="6511925"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101749">
              <a:off x="6294738" y="4577737"/>
              <a:ext cx="3299407" cy="440924"/>
            </a:xfrm>
            <a:custGeom>
              <a:avLst/>
              <a:gdLst/>
              <a:ahLst/>
              <a:cxnLst>
                <a:cxn ang="0">
                  <a:pos x="85" y="2532"/>
                </a:cxn>
                <a:cxn ang="0">
                  <a:pos x="9958" y="5291"/>
                </a:cxn>
                <a:cxn ang="0">
                  <a:pos x="10000" y="0"/>
                </a:cxn>
                <a:cxn ang="0">
                  <a:pos x="10000" y="0"/>
                </a:cxn>
                <a:cxn ang="0">
                  <a:pos x="9667" y="204"/>
                </a:cxn>
                <a:cxn ang="0">
                  <a:pos x="9334" y="400"/>
                </a:cxn>
                <a:cxn ang="0">
                  <a:pos x="9001" y="590"/>
                </a:cxn>
                <a:cxn ang="0">
                  <a:pos x="8667" y="753"/>
                </a:cxn>
                <a:cxn ang="0">
                  <a:pos x="8333" y="917"/>
                </a:cxn>
                <a:cxn ang="0">
                  <a:pos x="7999" y="1071"/>
                </a:cxn>
                <a:cxn ang="0">
                  <a:pos x="7669" y="1202"/>
                </a:cxn>
                <a:cxn ang="0">
                  <a:pos x="7333" y="1325"/>
                </a:cxn>
                <a:cxn ang="0">
                  <a:pos x="7000" y="1440"/>
                </a:cxn>
                <a:cxn ang="0">
                  <a:pos x="6673" y="1538"/>
                </a:cxn>
                <a:cxn ang="0">
                  <a:pos x="6340" y="1636"/>
                </a:cxn>
                <a:cxn ang="0">
                  <a:pos x="6013" y="1719"/>
                </a:cxn>
                <a:cxn ang="0">
                  <a:pos x="5686" y="1784"/>
                </a:cxn>
                <a:cxn ang="0">
                  <a:pos x="5359" y="1850"/>
                </a:cxn>
                <a:cxn ang="0">
                  <a:pos x="5036" y="1906"/>
                </a:cxn>
                <a:cxn ang="0">
                  <a:pos x="4717" y="1948"/>
                </a:cxn>
                <a:cxn ang="0">
                  <a:pos x="4396" y="1980"/>
                </a:cxn>
                <a:cxn ang="0">
                  <a:pos x="4079" y="2013"/>
                </a:cxn>
                <a:cxn ang="0">
                  <a:pos x="3766" y="2029"/>
                </a:cxn>
                <a:cxn ang="0">
                  <a:pos x="3454" y="2046"/>
                </a:cxn>
                <a:cxn ang="0">
                  <a:pos x="3145" y="2053"/>
                </a:cxn>
                <a:cxn ang="0">
                  <a:pos x="2839" y="2046"/>
                </a:cxn>
                <a:cxn ang="0">
                  <a:pos x="2537" y="2046"/>
                </a:cxn>
                <a:cxn ang="0">
                  <a:pos x="2238" y="2029"/>
                </a:cxn>
                <a:cxn ang="0">
                  <a:pos x="1943" y="2004"/>
                </a:cxn>
                <a:cxn ang="0">
                  <a:pos x="1653" y="1980"/>
                </a:cxn>
                <a:cxn ang="0">
                  <a:pos x="1368" y="1955"/>
                </a:cxn>
                <a:cxn ang="0">
                  <a:pos x="1085" y="1915"/>
                </a:cxn>
                <a:cxn ang="0">
                  <a:pos x="806" y="1873"/>
                </a:cxn>
                <a:cxn ang="0">
                  <a:pos x="533" y="1833"/>
                </a:cxn>
                <a:cxn ang="0">
                  <a:pos x="0" y="1726"/>
                </a:cxn>
                <a:cxn ang="0">
                  <a:pos x="85" y="2532"/>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w="9525">
              <a:noFill/>
              <a:round/>
              <a:headEnd/>
              <a:tailEnd/>
            </a:ln>
          </p:spPr>
          <p:txBody>
            <a:bodyPr/>
            <a:lstStyle/>
            <a:p>
              <a:endParaRPr lang="tr-TR"/>
            </a:p>
          </p:txBody>
        </p:sp>
        <p:sp>
          <p:nvSpPr>
            <p:cNvPr id="13" name="Freeform 5"/>
            <p:cNvSpPr>
              <a:spLocks/>
            </p:cNvSpPr>
            <p:nvPr/>
          </p:nvSpPr>
          <p:spPr bwMode="gray">
            <a:xfrm rot="5400000">
              <a:off x="4449232" y="2801721"/>
              <a:ext cx="6053670" cy="1254558"/>
            </a:xfrm>
            <a:custGeom>
              <a:avLst/>
              <a:gdLst/>
              <a:ahLst/>
              <a:cxnLst>
                <a:cxn ang="0">
                  <a:pos x="0" y="0"/>
                </a:cxn>
                <a:cxn ang="0">
                  <a:pos x="0" y="7970"/>
                </a:cxn>
                <a:cxn ang="0">
                  <a:pos x="10000" y="8000"/>
                </a:cxn>
                <a:cxn ang="0">
                  <a:pos x="10000" y="7"/>
                </a:cxn>
                <a:cxn ang="0">
                  <a:pos x="10000" y="7"/>
                </a:cxn>
                <a:cxn ang="0">
                  <a:pos x="9773" y="156"/>
                </a:cxn>
                <a:cxn ang="0">
                  <a:pos x="9547" y="298"/>
                </a:cxn>
                <a:cxn ang="0">
                  <a:pos x="9320" y="437"/>
                </a:cxn>
                <a:cxn ang="0">
                  <a:pos x="9092" y="556"/>
                </a:cxn>
                <a:cxn ang="0">
                  <a:pos x="8865" y="676"/>
                </a:cxn>
                <a:cxn ang="0">
                  <a:pos x="8637" y="788"/>
                </a:cxn>
                <a:cxn ang="0">
                  <a:pos x="8412" y="884"/>
                </a:cxn>
                <a:cxn ang="0">
                  <a:pos x="8184" y="975"/>
                </a:cxn>
                <a:cxn ang="0">
                  <a:pos x="7957" y="1058"/>
                </a:cxn>
                <a:cxn ang="0">
                  <a:pos x="7734" y="1130"/>
                </a:cxn>
                <a:cxn ang="0">
                  <a:pos x="7508" y="1202"/>
                </a:cxn>
                <a:cxn ang="0">
                  <a:pos x="7285" y="1262"/>
                </a:cxn>
                <a:cxn ang="0">
                  <a:pos x="7062" y="1309"/>
                </a:cxn>
                <a:cxn ang="0">
                  <a:pos x="6840" y="1358"/>
                </a:cxn>
                <a:cxn ang="0">
                  <a:pos x="6620" y="1399"/>
                </a:cxn>
                <a:cxn ang="0">
                  <a:pos x="6402" y="1428"/>
                </a:cxn>
                <a:cxn ang="0">
                  <a:pos x="6184" y="1453"/>
                </a:cxn>
                <a:cxn ang="0">
                  <a:pos x="5968" y="1477"/>
                </a:cxn>
                <a:cxn ang="0">
                  <a:pos x="5755" y="1488"/>
                </a:cxn>
                <a:cxn ang="0">
                  <a:pos x="5542" y="1500"/>
                </a:cxn>
                <a:cxn ang="0">
                  <a:pos x="5332" y="1506"/>
                </a:cxn>
                <a:cxn ang="0">
                  <a:pos x="5124" y="1500"/>
                </a:cxn>
                <a:cxn ang="0">
                  <a:pos x="4918" y="1500"/>
                </a:cxn>
                <a:cxn ang="0">
                  <a:pos x="4714" y="1488"/>
                </a:cxn>
                <a:cxn ang="0">
                  <a:pos x="4514" y="1470"/>
                </a:cxn>
                <a:cxn ang="0">
                  <a:pos x="4316" y="1453"/>
                </a:cxn>
                <a:cxn ang="0">
                  <a:pos x="4122" y="1434"/>
                </a:cxn>
                <a:cxn ang="0">
                  <a:pos x="3929" y="1405"/>
                </a:cxn>
                <a:cxn ang="0">
                  <a:pos x="3739" y="1374"/>
                </a:cxn>
                <a:cxn ang="0">
                  <a:pos x="3553" y="1346"/>
                </a:cxn>
                <a:cxn ang="0">
                  <a:pos x="3190" y="1267"/>
                </a:cxn>
                <a:cxn ang="0">
                  <a:pos x="2842" y="1183"/>
                </a:cxn>
                <a:cxn ang="0">
                  <a:pos x="2508" y="1095"/>
                </a:cxn>
                <a:cxn ang="0">
                  <a:pos x="2192" y="998"/>
                </a:cxn>
                <a:cxn ang="0">
                  <a:pos x="1890" y="897"/>
                </a:cxn>
                <a:cxn ang="0">
                  <a:pos x="1610" y="788"/>
                </a:cxn>
                <a:cxn ang="0">
                  <a:pos x="1347" y="681"/>
                </a:cxn>
                <a:cxn ang="0">
                  <a:pos x="1105" y="574"/>
                </a:cxn>
                <a:cxn ang="0">
                  <a:pos x="883" y="473"/>
                </a:cxn>
                <a:cxn ang="0">
                  <a:pos x="686" y="377"/>
                </a:cxn>
                <a:cxn ang="0">
                  <a:pos x="508" y="286"/>
                </a:cxn>
                <a:cxn ang="0">
                  <a:pos x="358" y="210"/>
                </a:cxn>
                <a:cxn ang="0">
                  <a:pos x="232" y="138"/>
                </a:cxn>
                <a:cxn ang="0">
                  <a:pos x="59" y="35"/>
                </a:cxn>
                <a:cxn ang="0">
                  <a:pos x="0" y="0"/>
                </a:cxn>
                <a:cxn ang="0">
                  <a:pos x="0" y="0"/>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w="9525">
              <a:noFill/>
              <a:round/>
              <a:headEnd/>
              <a:tailEnd/>
            </a:ln>
          </p:spPr>
          <p:txBody>
            <a:bodyPr/>
            <a:lstStyle/>
            <a:p>
              <a:endParaRPr lang="tr-TR"/>
            </a:p>
          </p:txBody>
        </p:sp>
        <p:sp>
          <p:nvSpPr>
            <p:cNvPr id="14" name="Freeform 5"/>
            <p:cNvSpPr>
              <a:spLocks noEditPoints="1"/>
            </p:cNvSpPr>
            <p:nvPr/>
          </p:nvSpPr>
          <p:spPr bwMode="gray">
            <a:xfrm>
              <a:off x="0" y="1587"/>
              <a:ext cx="12192000" cy="6856413"/>
            </a:xfrm>
            <a:custGeom>
              <a:avLst/>
              <a:gdLst>
                <a:gd name="T0" fmla="*/ 0 w 15356"/>
                <a:gd name="T1" fmla="*/ 0 h 8638"/>
                <a:gd name="T2" fmla="*/ 15356 w 15356"/>
                <a:gd name="T3" fmla="*/ 8638 h 8638"/>
              </a:gdLst>
              <a:ahLst/>
              <a:cxnLst>
                <a:cxn ang="0">
                  <a:pos x="0" y="0"/>
                </a:cxn>
                <a:cxn ang="0">
                  <a:pos x="0" y="8638"/>
                </a:cxn>
                <a:cxn ang="0">
                  <a:pos x="15356" y="8638"/>
                </a:cxn>
                <a:cxn ang="0">
                  <a:pos x="15356" y="0"/>
                </a:cxn>
                <a:cxn ang="0">
                  <a:pos x="0" y="0"/>
                </a:cxn>
                <a:cxn ang="0">
                  <a:pos x="14748" y="8038"/>
                </a:cxn>
                <a:cxn ang="0">
                  <a:pos x="600" y="8038"/>
                </a:cxn>
                <a:cxn ang="0">
                  <a:pos x="600" y="592"/>
                </a:cxn>
                <a:cxn ang="0">
                  <a:pos x="14748" y="592"/>
                </a:cxn>
                <a:cxn ang="0">
                  <a:pos x="14748" y="8038"/>
                </a:cxn>
              </a:cxnLst>
              <a:rect l="T0" t="T1" r="T2" b="T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w="9525">
              <a:noFill/>
              <a:round/>
              <a:headEnd/>
              <a:tailEnd/>
            </a:ln>
          </p:spPr>
          <p:txBody>
            <a:bodyPr/>
            <a:lstStyle/>
            <a:p>
              <a:endParaRPr lang="tr-TR"/>
            </a:p>
          </p:txBody>
        </p:sp>
      </p:grpSp>
      <p:sp>
        <p:nvSpPr>
          <p:cNvPr id="15"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585235" y="1278467"/>
            <a:ext cx="1409965" cy="4748590"/>
          </a:xfrm>
        </p:spPr>
        <p:txBody>
          <a:bodyPr vert="eaVert" anchor="b"/>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6" name="Date Placeholder 3"/>
          <p:cNvSpPr>
            <a:spLocks noGrp="1"/>
          </p:cNvSpPr>
          <p:nvPr>
            <p:ph type="dt" sz="half" idx="10"/>
          </p:nvPr>
        </p:nvSpPr>
        <p:spPr>
          <a:xfrm>
            <a:off x="10653713" y="6391275"/>
            <a:ext cx="992187" cy="304800"/>
          </a:xfrm>
        </p:spPr>
        <p:txBody>
          <a:bodyPr/>
          <a:lstStyle>
            <a:lvl1pPr>
              <a:defRPr/>
            </a:lvl1pPr>
          </a:lstStyle>
          <a:p>
            <a:pPr>
              <a:defRPr/>
            </a:pPr>
            <a:fld id="{EF65DDA7-4953-423E-844A-3CFED233059E}" type="datetimeFigureOut">
              <a:rPr lang="en-US"/>
              <a:pPr>
                <a:defRPr/>
              </a:pPr>
              <a:t>11/10/2016</a:t>
            </a:fld>
            <a:endParaRPr lang="en-US" dirty="0"/>
          </a:p>
        </p:txBody>
      </p:sp>
      <p:sp>
        <p:nvSpPr>
          <p:cNvPr id="17" name="Footer Placeholder 4"/>
          <p:cNvSpPr>
            <a:spLocks noGrp="1"/>
          </p:cNvSpPr>
          <p:nvPr>
            <p:ph type="ftr" sz="quarter" idx="11"/>
          </p:nvPr>
        </p:nvSpPr>
        <p:spPr/>
        <p:txBody>
          <a:bodyPr/>
          <a:lstStyle>
            <a:lvl1pPr>
              <a:defRPr/>
            </a:lvl1pPr>
          </a:lstStyle>
          <a:p>
            <a:pPr>
              <a:defRPr/>
            </a:pPr>
            <a:r>
              <a:rPr lang="en-US"/>
              <a:t>
              </a:t>
            </a:r>
            <a:endParaRPr lang="en-US" dirty="0"/>
          </a:p>
        </p:txBody>
      </p:sp>
      <p:sp>
        <p:nvSpPr>
          <p:cNvPr id="18" name="Slide Number Placeholder 5"/>
          <p:cNvSpPr>
            <a:spLocks noGrp="1"/>
          </p:cNvSpPr>
          <p:nvPr>
            <p:ph type="sldNum" sz="quarter" idx="12"/>
          </p:nvPr>
        </p:nvSpPr>
        <p:spPr/>
        <p:txBody>
          <a:bodyPr/>
          <a:lstStyle>
            <a:lvl1pPr>
              <a:defRPr/>
            </a:lvl1pPr>
          </a:lstStyle>
          <a:p>
            <a:pPr>
              <a:defRPr/>
            </a:pPr>
            <a:fld id="{FE25D2E9-1EB8-428D-9E9B-4518146ACB73}" type="slidenum">
              <a:rPr lang="en-US"/>
              <a:pPr>
                <a:defRPr/>
              </a:pPr>
              <a:t>‹#›</a:t>
            </a:fld>
            <a:endParaRPr lang="en-US" dirty="0"/>
          </a:p>
        </p:txBody>
      </p:sp>
    </p:spTree>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fld id="{6E908D0B-E4C9-4F5B-9B5B-77308C15E166}" type="datetimeFigureOut">
              <a:rPr lang="en-US"/>
              <a:pPr>
                <a:defRPr/>
              </a:pPr>
              <a:t>11/10/2016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0EFDA1C-EF1F-4CD1-A407-BF09DBF82C00}" type="slidenum">
              <a:rPr lang="en-US"/>
              <a:pPr>
                <a:defRPr/>
              </a:pPr>
              <a:t>‹#›</a:t>
            </a:fld>
            <a:endParaRPr lang="en-US" dirty="0"/>
          </a:p>
        </p:txBody>
      </p:sp>
    </p:spTree>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12192000" cy="6858000"/>
            <a:chOff x="0" y="0"/>
            <a:chExt cx="12192000" cy="6858000"/>
          </a:xfrm>
        </p:grpSpPr>
        <p:sp>
          <p:nvSpPr>
            <p:cNvPr id="5"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9"/>
            <p:cNvSpPr/>
            <p:nvPr/>
          </p:nvSpPr>
          <p:spPr bwMode="gray">
            <a:xfrm>
              <a:off x="7289800" y="401638"/>
              <a:ext cx="4478338"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400000">
              <a:off x="3787244" y="2801721"/>
              <a:ext cx="6053670" cy="1254558"/>
            </a:xfrm>
            <a:custGeom>
              <a:avLst/>
              <a:gdLst/>
              <a:ahLst/>
              <a:cxnLst>
                <a:cxn ang="0">
                  <a:pos x="0" y="0"/>
                </a:cxn>
                <a:cxn ang="0">
                  <a:pos x="0" y="7970"/>
                </a:cxn>
                <a:cxn ang="0">
                  <a:pos x="10000" y="8000"/>
                </a:cxn>
                <a:cxn ang="0">
                  <a:pos x="10000" y="7"/>
                </a:cxn>
                <a:cxn ang="0">
                  <a:pos x="10000" y="7"/>
                </a:cxn>
                <a:cxn ang="0">
                  <a:pos x="9773" y="156"/>
                </a:cxn>
                <a:cxn ang="0">
                  <a:pos x="9547" y="298"/>
                </a:cxn>
                <a:cxn ang="0">
                  <a:pos x="9320" y="437"/>
                </a:cxn>
                <a:cxn ang="0">
                  <a:pos x="9092" y="556"/>
                </a:cxn>
                <a:cxn ang="0">
                  <a:pos x="8865" y="676"/>
                </a:cxn>
                <a:cxn ang="0">
                  <a:pos x="8637" y="788"/>
                </a:cxn>
                <a:cxn ang="0">
                  <a:pos x="8412" y="884"/>
                </a:cxn>
                <a:cxn ang="0">
                  <a:pos x="8184" y="975"/>
                </a:cxn>
                <a:cxn ang="0">
                  <a:pos x="7957" y="1058"/>
                </a:cxn>
                <a:cxn ang="0">
                  <a:pos x="7734" y="1130"/>
                </a:cxn>
                <a:cxn ang="0">
                  <a:pos x="7508" y="1202"/>
                </a:cxn>
                <a:cxn ang="0">
                  <a:pos x="7285" y="1262"/>
                </a:cxn>
                <a:cxn ang="0">
                  <a:pos x="7062" y="1309"/>
                </a:cxn>
                <a:cxn ang="0">
                  <a:pos x="6840" y="1358"/>
                </a:cxn>
                <a:cxn ang="0">
                  <a:pos x="6620" y="1399"/>
                </a:cxn>
                <a:cxn ang="0">
                  <a:pos x="6402" y="1428"/>
                </a:cxn>
                <a:cxn ang="0">
                  <a:pos x="6184" y="1453"/>
                </a:cxn>
                <a:cxn ang="0">
                  <a:pos x="5968" y="1477"/>
                </a:cxn>
                <a:cxn ang="0">
                  <a:pos x="5755" y="1488"/>
                </a:cxn>
                <a:cxn ang="0">
                  <a:pos x="5542" y="1500"/>
                </a:cxn>
                <a:cxn ang="0">
                  <a:pos x="5332" y="1506"/>
                </a:cxn>
                <a:cxn ang="0">
                  <a:pos x="5124" y="1500"/>
                </a:cxn>
                <a:cxn ang="0">
                  <a:pos x="4918" y="1500"/>
                </a:cxn>
                <a:cxn ang="0">
                  <a:pos x="4714" y="1488"/>
                </a:cxn>
                <a:cxn ang="0">
                  <a:pos x="4514" y="1470"/>
                </a:cxn>
                <a:cxn ang="0">
                  <a:pos x="4316" y="1453"/>
                </a:cxn>
                <a:cxn ang="0">
                  <a:pos x="4122" y="1434"/>
                </a:cxn>
                <a:cxn ang="0">
                  <a:pos x="3929" y="1405"/>
                </a:cxn>
                <a:cxn ang="0">
                  <a:pos x="3739" y="1374"/>
                </a:cxn>
                <a:cxn ang="0">
                  <a:pos x="3553" y="1346"/>
                </a:cxn>
                <a:cxn ang="0">
                  <a:pos x="3190" y="1267"/>
                </a:cxn>
                <a:cxn ang="0">
                  <a:pos x="2842" y="1183"/>
                </a:cxn>
                <a:cxn ang="0">
                  <a:pos x="2508" y="1095"/>
                </a:cxn>
                <a:cxn ang="0">
                  <a:pos x="2192" y="998"/>
                </a:cxn>
                <a:cxn ang="0">
                  <a:pos x="1890" y="897"/>
                </a:cxn>
                <a:cxn ang="0">
                  <a:pos x="1610" y="788"/>
                </a:cxn>
                <a:cxn ang="0">
                  <a:pos x="1347" y="681"/>
                </a:cxn>
                <a:cxn ang="0">
                  <a:pos x="1105" y="574"/>
                </a:cxn>
                <a:cxn ang="0">
                  <a:pos x="883" y="473"/>
                </a:cxn>
                <a:cxn ang="0">
                  <a:pos x="686" y="377"/>
                </a:cxn>
                <a:cxn ang="0">
                  <a:pos x="508" y="286"/>
                </a:cxn>
                <a:cxn ang="0">
                  <a:pos x="358" y="210"/>
                </a:cxn>
                <a:cxn ang="0">
                  <a:pos x="232" y="138"/>
                </a:cxn>
                <a:cxn ang="0">
                  <a:pos x="59" y="35"/>
                </a:cxn>
                <a:cxn ang="0">
                  <a:pos x="0" y="0"/>
                </a:cxn>
                <a:cxn ang="0">
                  <a:pos x="0" y="0"/>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w="9525">
              <a:noFill/>
              <a:round/>
              <a:headEnd/>
              <a:tailEnd/>
            </a:ln>
          </p:spPr>
          <p:txBody>
            <a:bodyPr/>
            <a:lstStyle/>
            <a:p>
              <a:endParaRPr lang="tr-TR"/>
            </a:p>
          </p:txBody>
        </p:sp>
        <p:sp>
          <p:nvSpPr>
            <p:cNvPr id="13" name="Freeform 5"/>
            <p:cNvSpPr>
              <a:spLocks/>
            </p:cNvSpPr>
            <p:nvPr/>
          </p:nvSpPr>
          <p:spPr bwMode="gray">
            <a:xfrm rot="-5677511">
              <a:off x="4698352" y="1826078"/>
              <a:ext cx="3299407" cy="440924"/>
            </a:xfrm>
            <a:custGeom>
              <a:avLst/>
              <a:gdLst/>
              <a:ahLst/>
              <a:cxnLst>
                <a:cxn ang="0">
                  <a:pos x="85" y="2532"/>
                </a:cxn>
                <a:cxn ang="0">
                  <a:pos x="9958" y="5291"/>
                </a:cxn>
                <a:cxn ang="0">
                  <a:pos x="10000" y="0"/>
                </a:cxn>
                <a:cxn ang="0">
                  <a:pos x="10000" y="0"/>
                </a:cxn>
                <a:cxn ang="0">
                  <a:pos x="9667" y="204"/>
                </a:cxn>
                <a:cxn ang="0">
                  <a:pos x="9334" y="400"/>
                </a:cxn>
                <a:cxn ang="0">
                  <a:pos x="9001" y="590"/>
                </a:cxn>
                <a:cxn ang="0">
                  <a:pos x="8667" y="753"/>
                </a:cxn>
                <a:cxn ang="0">
                  <a:pos x="8333" y="917"/>
                </a:cxn>
                <a:cxn ang="0">
                  <a:pos x="7999" y="1071"/>
                </a:cxn>
                <a:cxn ang="0">
                  <a:pos x="7669" y="1202"/>
                </a:cxn>
                <a:cxn ang="0">
                  <a:pos x="7333" y="1325"/>
                </a:cxn>
                <a:cxn ang="0">
                  <a:pos x="7000" y="1440"/>
                </a:cxn>
                <a:cxn ang="0">
                  <a:pos x="6673" y="1538"/>
                </a:cxn>
                <a:cxn ang="0">
                  <a:pos x="6340" y="1636"/>
                </a:cxn>
                <a:cxn ang="0">
                  <a:pos x="6013" y="1719"/>
                </a:cxn>
                <a:cxn ang="0">
                  <a:pos x="5686" y="1784"/>
                </a:cxn>
                <a:cxn ang="0">
                  <a:pos x="5359" y="1850"/>
                </a:cxn>
                <a:cxn ang="0">
                  <a:pos x="5036" y="1906"/>
                </a:cxn>
                <a:cxn ang="0">
                  <a:pos x="4717" y="1948"/>
                </a:cxn>
                <a:cxn ang="0">
                  <a:pos x="4396" y="1980"/>
                </a:cxn>
                <a:cxn ang="0">
                  <a:pos x="4079" y="2013"/>
                </a:cxn>
                <a:cxn ang="0">
                  <a:pos x="3766" y="2029"/>
                </a:cxn>
                <a:cxn ang="0">
                  <a:pos x="3454" y="2046"/>
                </a:cxn>
                <a:cxn ang="0">
                  <a:pos x="3145" y="2053"/>
                </a:cxn>
                <a:cxn ang="0">
                  <a:pos x="2839" y="2046"/>
                </a:cxn>
                <a:cxn ang="0">
                  <a:pos x="2537" y="2046"/>
                </a:cxn>
                <a:cxn ang="0">
                  <a:pos x="2238" y="2029"/>
                </a:cxn>
                <a:cxn ang="0">
                  <a:pos x="1943" y="2004"/>
                </a:cxn>
                <a:cxn ang="0">
                  <a:pos x="1653" y="1980"/>
                </a:cxn>
                <a:cxn ang="0">
                  <a:pos x="1368" y="1955"/>
                </a:cxn>
                <a:cxn ang="0">
                  <a:pos x="1085" y="1915"/>
                </a:cxn>
                <a:cxn ang="0">
                  <a:pos x="806" y="1873"/>
                </a:cxn>
                <a:cxn ang="0">
                  <a:pos x="533" y="1833"/>
                </a:cxn>
                <a:cxn ang="0">
                  <a:pos x="0" y="1726"/>
                </a:cxn>
                <a:cxn ang="0">
                  <a:pos x="85" y="2532"/>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w="9525">
              <a:noFill/>
              <a:round/>
              <a:headEnd/>
              <a:tailEnd/>
            </a:ln>
          </p:spPr>
          <p:txBody>
            <a:bodyPr/>
            <a:lstStyle/>
            <a:p>
              <a:endParaRPr lang="tr-TR"/>
            </a:p>
          </p:txBody>
        </p:sp>
        <p:sp>
          <p:nvSpPr>
            <p:cNvPr id="14" name="Freeform 5"/>
            <p:cNvSpPr>
              <a:spLocks noEditPoints="1"/>
            </p:cNvSpPr>
            <p:nvPr/>
          </p:nvSpPr>
          <p:spPr bwMode="gray">
            <a:xfrm>
              <a:off x="0" y="1587"/>
              <a:ext cx="12192000" cy="6856413"/>
            </a:xfrm>
            <a:custGeom>
              <a:avLst/>
              <a:gdLst>
                <a:gd name="T0" fmla="*/ 0 w 15356"/>
                <a:gd name="T1" fmla="*/ 0 h 8638"/>
                <a:gd name="T2" fmla="*/ 15356 w 15356"/>
                <a:gd name="T3" fmla="*/ 8638 h 8638"/>
              </a:gdLst>
              <a:ahLst/>
              <a:cxnLst>
                <a:cxn ang="0">
                  <a:pos x="0" y="0"/>
                </a:cxn>
                <a:cxn ang="0">
                  <a:pos x="0" y="8638"/>
                </a:cxn>
                <a:cxn ang="0">
                  <a:pos x="15356" y="8638"/>
                </a:cxn>
                <a:cxn ang="0">
                  <a:pos x="15356" y="0"/>
                </a:cxn>
                <a:cxn ang="0">
                  <a:pos x="0" y="0"/>
                </a:cxn>
                <a:cxn ang="0">
                  <a:pos x="14748" y="8038"/>
                </a:cxn>
                <a:cxn ang="0">
                  <a:pos x="600" y="8038"/>
                </a:cxn>
                <a:cxn ang="0">
                  <a:pos x="600" y="592"/>
                </a:cxn>
                <a:cxn ang="0">
                  <a:pos x="14748" y="592"/>
                </a:cxn>
                <a:cxn ang="0">
                  <a:pos x="14748" y="8038"/>
                </a:cxn>
              </a:cxnLst>
              <a:rect l="T0" t="T1" r="T2" b="T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w="9525">
              <a:noFill/>
              <a:round/>
              <a:headEnd/>
              <a:tailEnd/>
            </a:ln>
          </p:spPr>
          <p:txBody>
            <a:bodyPr/>
            <a:lstStyle/>
            <a:p>
              <a:endParaRPr lang="tr-TR"/>
            </a:p>
          </p:txBody>
        </p:sp>
      </p:grpSp>
      <p:sp>
        <p:nvSpPr>
          <p:cNvPr id="15" name="Rectangle 15"/>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4" y="2677645"/>
            <a:ext cx="4351025" cy="2283824"/>
          </a:xfrm>
        </p:spPr>
        <p:txBody>
          <a:bodyPr/>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16" name="Date Placeholder 3"/>
          <p:cNvSpPr>
            <a:spLocks noGrp="1"/>
          </p:cNvSpPr>
          <p:nvPr>
            <p:ph type="dt" sz="half" idx="10"/>
          </p:nvPr>
        </p:nvSpPr>
        <p:spPr/>
        <p:txBody>
          <a:bodyPr/>
          <a:lstStyle>
            <a:lvl1pPr>
              <a:defRPr/>
            </a:lvl1pPr>
          </a:lstStyle>
          <a:p>
            <a:pPr>
              <a:defRPr/>
            </a:pPr>
            <a:fld id="{BDD82F7B-B966-47D3-AC2E-A9C251179B49}" type="datetimeFigureOut">
              <a:rPr lang="en-US"/>
              <a:pPr>
                <a:defRPr/>
              </a:pPr>
              <a:t>11/10/2016</a:t>
            </a:fld>
            <a:endParaRPr lang="en-US" dirty="0"/>
          </a:p>
        </p:txBody>
      </p:sp>
      <p:sp>
        <p:nvSpPr>
          <p:cNvPr id="17" name="Footer Placeholder 4"/>
          <p:cNvSpPr>
            <a:spLocks noGrp="1"/>
          </p:cNvSpPr>
          <p:nvPr>
            <p:ph type="ftr" sz="quarter" idx="11"/>
          </p:nvPr>
        </p:nvSpPr>
        <p:spPr/>
        <p:txBody>
          <a:bodyPr/>
          <a:lstStyle>
            <a:lvl1pPr>
              <a:defRPr/>
            </a:lvl1pPr>
          </a:lstStyle>
          <a:p>
            <a:pPr>
              <a:defRPr/>
            </a:pPr>
            <a:r>
              <a:rPr lang="en-US"/>
              <a:t>
              </a:t>
            </a:r>
            <a:endParaRPr lang="en-US" dirty="0"/>
          </a:p>
        </p:txBody>
      </p:sp>
      <p:sp>
        <p:nvSpPr>
          <p:cNvPr id="18" name="Slide Number Placeholder 5"/>
          <p:cNvSpPr>
            <a:spLocks noGrp="1"/>
          </p:cNvSpPr>
          <p:nvPr>
            <p:ph type="sldNum" sz="quarter" idx="12"/>
          </p:nvPr>
        </p:nvSpPr>
        <p:spPr/>
        <p:txBody>
          <a:bodyPr/>
          <a:lstStyle>
            <a:lvl1pPr>
              <a:defRPr/>
            </a:lvl1pPr>
          </a:lstStyle>
          <a:p>
            <a:pPr>
              <a:defRPr/>
            </a:pPr>
            <a:fld id="{15669A38-1DEB-45FC-A7CE-3E07878B001C}" type="slidenum">
              <a:rPr lang="en-US"/>
              <a:pPr>
                <a:defRPr/>
              </a:pPr>
              <a:t>‹#›</a:t>
            </a:fld>
            <a:endParaRPr lang="en-US" dirty="0"/>
          </a:p>
        </p:txBody>
      </p:sp>
    </p:spTree>
  </p:cSld>
  <p:clrMapOvr>
    <a:masterClrMapping/>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fld id="{130426B1-D827-4FAA-B63A-E1FF5AFF9701}" type="datetimeFigureOut">
              <a:rPr lang="en-US"/>
              <a:pPr>
                <a:defRPr/>
              </a:pPr>
              <a:t>11/10/2016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9DCCEC3-1CF4-46DC-8DA7-91A1E3153536}" type="slidenum">
              <a:rPr lang="en-US"/>
              <a:pPr>
                <a:defRPr/>
              </a:pPr>
              <a:t>‹#›</a:t>
            </a:fld>
            <a:endParaRPr lang="en-US" dirty="0"/>
          </a:p>
        </p:txBody>
      </p:sp>
    </p:spTree>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lvl1pPr>
              <a:defRPr/>
            </a:lvl1pPr>
          </a:lstStyle>
          <a:p>
            <a:pPr>
              <a:defRPr/>
            </a:pPr>
            <a:fld id="{4242A67B-2A1C-44EC-8B79-62D57EA739A0}" type="datetimeFigureOut">
              <a:rPr lang="en-US"/>
              <a:pPr>
                <a:defRPr/>
              </a:pPr>
              <a:t>11/10/2016</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
              </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A5B4D780-02C1-4F3D-90DE-FC26481085B2}" type="slidenum">
              <a:rPr lang="en-US"/>
              <a:pPr>
                <a:defRPr/>
              </a:pPr>
              <a:t>‹#›</a:t>
            </a:fld>
            <a:endParaRPr lang="en-US" dirty="0"/>
          </a:p>
        </p:txBody>
      </p:sp>
    </p:spTree>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tr-TR" smtClean="0"/>
              <a:t>Asıl başlık stili için tıklatın</a:t>
            </a:r>
            <a:endParaRPr lang="en-US" dirty="0"/>
          </a:p>
        </p:txBody>
      </p:sp>
      <p:sp>
        <p:nvSpPr>
          <p:cNvPr id="3" name="Date Placeholder 3"/>
          <p:cNvSpPr>
            <a:spLocks noGrp="1"/>
          </p:cNvSpPr>
          <p:nvPr>
            <p:ph type="dt" sz="half" idx="10"/>
          </p:nvPr>
        </p:nvSpPr>
        <p:spPr/>
        <p:txBody>
          <a:bodyPr/>
          <a:lstStyle>
            <a:lvl1pPr>
              <a:defRPr/>
            </a:lvl1pPr>
          </a:lstStyle>
          <a:p>
            <a:pPr>
              <a:defRPr/>
            </a:pPr>
            <a:fld id="{A09A0CB5-5BF8-4AD3-B1B0-670C594C44A0}" type="datetimeFigureOut">
              <a:rPr lang="en-US"/>
              <a:pPr>
                <a:defRPr/>
              </a:pPr>
              <a:t>11/10/2016</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
              </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3DBAB9C-4880-454A-9F53-2B75B799C601}" type="slidenum">
              <a:rPr lang="en-US"/>
              <a:pPr>
                <a:defRPr/>
              </a:pPr>
              <a:t>‹#›</a:t>
            </a:fld>
            <a:endParaRPr lang="en-US" dirty="0"/>
          </a:p>
        </p:txBody>
      </p:sp>
    </p:spTree>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6"/>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Date Placeholder 1"/>
          <p:cNvSpPr>
            <a:spLocks noGrp="1"/>
          </p:cNvSpPr>
          <p:nvPr>
            <p:ph type="dt" sz="half" idx="10"/>
          </p:nvPr>
        </p:nvSpPr>
        <p:spPr/>
        <p:txBody>
          <a:bodyPr/>
          <a:lstStyle>
            <a:lvl1pPr>
              <a:defRPr/>
            </a:lvl1pPr>
          </a:lstStyle>
          <a:p>
            <a:pPr>
              <a:defRPr/>
            </a:pPr>
            <a:fld id="{55151448-BB62-44CE-970B-DFCF74547C7A}" type="datetimeFigureOut">
              <a:rPr lang="en-US"/>
              <a:pPr>
                <a:defRPr/>
              </a:pPr>
              <a:t>11/10/2016</a:t>
            </a:fld>
            <a:endParaRPr lang="en-US" dirty="0"/>
          </a:p>
        </p:txBody>
      </p:sp>
      <p:sp>
        <p:nvSpPr>
          <p:cNvPr id="4" name="Footer Placeholder 2"/>
          <p:cNvSpPr>
            <a:spLocks noGrp="1"/>
          </p:cNvSpPr>
          <p:nvPr>
            <p:ph type="ftr" sz="quarter" idx="11"/>
          </p:nvPr>
        </p:nvSpPr>
        <p:spPr/>
        <p:txBody>
          <a:bodyPr/>
          <a:lstStyle>
            <a:lvl1pPr>
              <a:defRPr/>
            </a:lvl1pPr>
          </a:lstStyle>
          <a:p>
            <a:pPr>
              <a:defRPr/>
            </a:pPr>
            <a:r>
              <a:rPr lang="en-US"/>
              <a:t>
              </a:t>
            </a:r>
            <a:endParaRPr lang="en-US" dirty="0"/>
          </a:p>
        </p:txBody>
      </p:sp>
      <p:sp>
        <p:nvSpPr>
          <p:cNvPr id="5" name="Slide Number Placeholder 3"/>
          <p:cNvSpPr>
            <a:spLocks noGrp="1"/>
          </p:cNvSpPr>
          <p:nvPr>
            <p:ph type="sldNum" sz="quarter" idx="12"/>
          </p:nvPr>
        </p:nvSpPr>
        <p:spPr/>
        <p:txBody>
          <a:bodyPr/>
          <a:lstStyle>
            <a:lvl1pPr>
              <a:defRPr/>
            </a:lvl1pPr>
          </a:lstStyle>
          <a:p>
            <a:pPr>
              <a:defRPr/>
            </a:pPr>
            <a:fld id="{12F55B78-F707-4580-A449-9521CB49880B}" type="slidenum">
              <a:rPr lang="en-US"/>
              <a:pPr>
                <a:defRPr/>
              </a:pPr>
              <a:t>‹#›</a:t>
            </a:fld>
            <a:endParaRPr lang="en-US" dirty="0"/>
          </a:p>
        </p:txBody>
      </p:sp>
    </p:spTree>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12192000" cy="6858000"/>
            <a:chOff x="0" y="0"/>
            <a:chExt cx="12192000" cy="6858000"/>
          </a:xfrm>
        </p:grpSpPr>
        <p:sp>
          <p:nvSpPr>
            <p:cNvPr id="6"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0"/>
            <p:cNvSpPr/>
            <p:nvPr/>
          </p:nvSpPr>
          <p:spPr bwMode="gray">
            <a:xfrm>
              <a:off x="5713413" y="401638"/>
              <a:ext cx="6054725"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677511">
              <a:off x="3140485" y="1826078"/>
              <a:ext cx="3299407" cy="440924"/>
            </a:xfrm>
            <a:custGeom>
              <a:avLst/>
              <a:gdLst/>
              <a:ahLst/>
              <a:cxnLst>
                <a:cxn ang="0">
                  <a:pos x="85" y="2532"/>
                </a:cxn>
                <a:cxn ang="0">
                  <a:pos x="9958" y="5291"/>
                </a:cxn>
                <a:cxn ang="0">
                  <a:pos x="10000" y="0"/>
                </a:cxn>
                <a:cxn ang="0">
                  <a:pos x="10000" y="0"/>
                </a:cxn>
                <a:cxn ang="0">
                  <a:pos x="9667" y="204"/>
                </a:cxn>
                <a:cxn ang="0">
                  <a:pos x="9334" y="400"/>
                </a:cxn>
                <a:cxn ang="0">
                  <a:pos x="9001" y="590"/>
                </a:cxn>
                <a:cxn ang="0">
                  <a:pos x="8667" y="753"/>
                </a:cxn>
                <a:cxn ang="0">
                  <a:pos x="8333" y="917"/>
                </a:cxn>
                <a:cxn ang="0">
                  <a:pos x="7999" y="1071"/>
                </a:cxn>
                <a:cxn ang="0">
                  <a:pos x="7669" y="1202"/>
                </a:cxn>
                <a:cxn ang="0">
                  <a:pos x="7333" y="1325"/>
                </a:cxn>
                <a:cxn ang="0">
                  <a:pos x="7000" y="1440"/>
                </a:cxn>
                <a:cxn ang="0">
                  <a:pos x="6673" y="1538"/>
                </a:cxn>
                <a:cxn ang="0">
                  <a:pos x="6340" y="1636"/>
                </a:cxn>
                <a:cxn ang="0">
                  <a:pos x="6013" y="1719"/>
                </a:cxn>
                <a:cxn ang="0">
                  <a:pos x="5686" y="1784"/>
                </a:cxn>
                <a:cxn ang="0">
                  <a:pos x="5359" y="1850"/>
                </a:cxn>
                <a:cxn ang="0">
                  <a:pos x="5036" y="1906"/>
                </a:cxn>
                <a:cxn ang="0">
                  <a:pos x="4717" y="1948"/>
                </a:cxn>
                <a:cxn ang="0">
                  <a:pos x="4396" y="1980"/>
                </a:cxn>
                <a:cxn ang="0">
                  <a:pos x="4079" y="2013"/>
                </a:cxn>
                <a:cxn ang="0">
                  <a:pos x="3766" y="2029"/>
                </a:cxn>
                <a:cxn ang="0">
                  <a:pos x="3454" y="2046"/>
                </a:cxn>
                <a:cxn ang="0">
                  <a:pos x="3145" y="2053"/>
                </a:cxn>
                <a:cxn ang="0">
                  <a:pos x="2839" y="2046"/>
                </a:cxn>
                <a:cxn ang="0">
                  <a:pos x="2537" y="2046"/>
                </a:cxn>
                <a:cxn ang="0">
                  <a:pos x="2238" y="2029"/>
                </a:cxn>
                <a:cxn ang="0">
                  <a:pos x="1943" y="2004"/>
                </a:cxn>
                <a:cxn ang="0">
                  <a:pos x="1653" y="1980"/>
                </a:cxn>
                <a:cxn ang="0">
                  <a:pos x="1368" y="1955"/>
                </a:cxn>
                <a:cxn ang="0">
                  <a:pos x="1085" y="1915"/>
                </a:cxn>
                <a:cxn ang="0">
                  <a:pos x="806" y="1873"/>
                </a:cxn>
                <a:cxn ang="0">
                  <a:pos x="533" y="1833"/>
                </a:cxn>
                <a:cxn ang="0">
                  <a:pos x="0" y="1726"/>
                </a:cxn>
                <a:cxn ang="0">
                  <a:pos x="85" y="2532"/>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w="9525">
              <a:noFill/>
              <a:round/>
              <a:headEnd/>
              <a:tailEnd/>
            </a:ln>
          </p:spPr>
          <p:txBody>
            <a:bodyPr/>
            <a:lstStyle/>
            <a:p>
              <a:endParaRPr lang="tr-TR"/>
            </a:p>
          </p:txBody>
        </p:sp>
        <p:sp>
          <p:nvSpPr>
            <p:cNvPr id="14" name="Freeform 5"/>
            <p:cNvSpPr>
              <a:spLocks/>
            </p:cNvSpPr>
            <p:nvPr/>
          </p:nvSpPr>
          <p:spPr bwMode="gray">
            <a:xfrm rot="-5400000">
              <a:off x="2229377" y="2801721"/>
              <a:ext cx="6053670" cy="1254558"/>
            </a:xfrm>
            <a:custGeom>
              <a:avLst/>
              <a:gdLst/>
              <a:ahLst/>
              <a:cxnLst>
                <a:cxn ang="0">
                  <a:pos x="0" y="0"/>
                </a:cxn>
                <a:cxn ang="0">
                  <a:pos x="0" y="7970"/>
                </a:cxn>
                <a:cxn ang="0">
                  <a:pos x="10000" y="8000"/>
                </a:cxn>
                <a:cxn ang="0">
                  <a:pos x="10000" y="7"/>
                </a:cxn>
                <a:cxn ang="0">
                  <a:pos x="10000" y="7"/>
                </a:cxn>
                <a:cxn ang="0">
                  <a:pos x="9773" y="156"/>
                </a:cxn>
                <a:cxn ang="0">
                  <a:pos x="9547" y="298"/>
                </a:cxn>
                <a:cxn ang="0">
                  <a:pos x="9320" y="437"/>
                </a:cxn>
                <a:cxn ang="0">
                  <a:pos x="9092" y="556"/>
                </a:cxn>
                <a:cxn ang="0">
                  <a:pos x="8865" y="676"/>
                </a:cxn>
                <a:cxn ang="0">
                  <a:pos x="8637" y="788"/>
                </a:cxn>
                <a:cxn ang="0">
                  <a:pos x="8412" y="884"/>
                </a:cxn>
                <a:cxn ang="0">
                  <a:pos x="8184" y="975"/>
                </a:cxn>
                <a:cxn ang="0">
                  <a:pos x="7957" y="1058"/>
                </a:cxn>
                <a:cxn ang="0">
                  <a:pos x="7734" y="1130"/>
                </a:cxn>
                <a:cxn ang="0">
                  <a:pos x="7508" y="1202"/>
                </a:cxn>
                <a:cxn ang="0">
                  <a:pos x="7285" y="1262"/>
                </a:cxn>
                <a:cxn ang="0">
                  <a:pos x="7062" y="1309"/>
                </a:cxn>
                <a:cxn ang="0">
                  <a:pos x="6840" y="1358"/>
                </a:cxn>
                <a:cxn ang="0">
                  <a:pos x="6620" y="1399"/>
                </a:cxn>
                <a:cxn ang="0">
                  <a:pos x="6402" y="1428"/>
                </a:cxn>
                <a:cxn ang="0">
                  <a:pos x="6184" y="1453"/>
                </a:cxn>
                <a:cxn ang="0">
                  <a:pos x="5968" y="1477"/>
                </a:cxn>
                <a:cxn ang="0">
                  <a:pos x="5755" y="1488"/>
                </a:cxn>
                <a:cxn ang="0">
                  <a:pos x="5542" y="1500"/>
                </a:cxn>
                <a:cxn ang="0">
                  <a:pos x="5332" y="1506"/>
                </a:cxn>
                <a:cxn ang="0">
                  <a:pos x="5124" y="1500"/>
                </a:cxn>
                <a:cxn ang="0">
                  <a:pos x="4918" y="1500"/>
                </a:cxn>
                <a:cxn ang="0">
                  <a:pos x="4714" y="1488"/>
                </a:cxn>
                <a:cxn ang="0">
                  <a:pos x="4514" y="1470"/>
                </a:cxn>
                <a:cxn ang="0">
                  <a:pos x="4316" y="1453"/>
                </a:cxn>
                <a:cxn ang="0">
                  <a:pos x="4122" y="1434"/>
                </a:cxn>
                <a:cxn ang="0">
                  <a:pos x="3929" y="1405"/>
                </a:cxn>
                <a:cxn ang="0">
                  <a:pos x="3739" y="1374"/>
                </a:cxn>
                <a:cxn ang="0">
                  <a:pos x="3553" y="1346"/>
                </a:cxn>
                <a:cxn ang="0">
                  <a:pos x="3190" y="1267"/>
                </a:cxn>
                <a:cxn ang="0">
                  <a:pos x="2842" y="1183"/>
                </a:cxn>
                <a:cxn ang="0">
                  <a:pos x="2508" y="1095"/>
                </a:cxn>
                <a:cxn ang="0">
                  <a:pos x="2192" y="998"/>
                </a:cxn>
                <a:cxn ang="0">
                  <a:pos x="1890" y="897"/>
                </a:cxn>
                <a:cxn ang="0">
                  <a:pos x="1610" y="788"/>
                </a:cxn>
                <a:cxn ang="0">
                  <a:pos x="1347" y="681"/>
                </a:cxn>
                <a:cxn ang="0">
                  <a:pos x="1105" y="574"/>
                </a:cxn>
                <a:cxn ang="0">
                  <a:pos x="883" y="473"/>
                </a:cxn>
                <a:cxn ang="0">
                  <a:pos x="686" y="377"/>
                </a:cxn>
                <a:cxn ang="0">
                  <a:pos x="508" y="286"/>
                </a:cxn>
                <a:cxn ang="0">
                  <a:pos x="358" y="210"/>
                </a:cxn>
                <a:cxn ang="0">
                  <a:pos x="232" y="138"/>
                </a:cxn>
                <a:cxn ang="0">
                  <a:pos x="59" y="35"/>
                </a:cxn>
                <a:cxn ang="0">
                  <a:pos x="0" y="0"/>
                </a:cxn>
                <a:cxn ang="0">
                  <a:pos x="0" y="0"/>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w="9525">
              <a:noFill/>
              <a:round/>
              <a:headEnd/>
              <a:tailEnd/>
            </a:ln>
          </p:spPr>
          <p:txBody>
            <a:bodyPr/>
            <a:lstStyle/>
            <a:p>
              <a:endParaRPr lang="tr-TR"/>
            </a:p>
          </p:txBody>
        </p:sp>
        <p:sp>
          <p:nvSpPr>
            <p:cNvPr id="15" name="Freeform 5"/>
            <p:cNvSpPr>
              <a:spLocks noEditPoints="1"/>
            </p:cNvSpPr>
            <p:nvPr/>
          </p:nvSpPr>
          <p:spPr bwMode="gray">
            <a:xfrm>
              <a:off x="0" y="1587"/>
              <a:ext cx="12192000" cy="6856413"/>
            </a:xfrm>
            <a:custGeom>
              <a:avLst/>
              <a:gdLst>
                <a:gd name="T0" fmla="*/ 0 w 15356"/>
                <a:gd name="T1" fmla="*/ 0 h 8638"/>
                <a:gd name="T2" fmla="*/ 15356 w 15356"/>
                <a:gd name="T3" fmla="*/ 8638 h 8638"/>
              </a:gdLst>
              <a:ahLst/>
              <a:cxnLst>
                <a:cxn ang="0">
                  <a:pos x="0" y="0"/>
                </a:cxn>
                <a:cxn ang="0">
                  <a:pos x="0" y="8638"/>
                </a:cxn>
                <a:cxn ang="0">
                  <a:pos x="15356" y="8638"/>
                </a:cxn>
                <a:cxn ang="0">
                  <a:pos x="15356" y="0"/>
                </a:cxn>
                <a:cxn ang="0">
                  <a:pos x="0" y="0"/>
                </a:cxn>
                <a:cxn ang="0">
                  <a:pos x="14748" y="8038"/>
                </a:cxn>
                <a:cxn ang="0">
                  <a:pos x="600" y="8038"/>
                </a:cxn>
                <a:cxn ang="0">
                  <a:pos x="600" y="592"/>
                </a:cxn>
                <a:cxn ang="0">
                  <a:pos x="14748" y="592"/>
                </a:cxn>
                <a:cxn ang="0">
                  <a:pos x="14748" y="8038"/>
                </a:cxn>
              </a:cxnLst>
              <a:rect l="T0" t="T1" r="T2" b="T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w="9525">
              <a:noFill/>
              <a:round/>
              <a:headEnd/>
              <a:tailEnd/>
            </a:ln>
          </p:spPr>
          <p:txBody>
            <a:bodyPr/>
            <a:lstStyle/>
            <a:p>
              <a:endParaRPr lang="tr-TR"/>
            </a:p>
          </p:txBody>
        </p:sp>
      </p:grpSp>
      <p:sp>
        <p:nvSpPr>
          <p:cNvPr id="16" name="Rectangle 15"/>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7" name="Date Placeholder 4"/>
          <p:cNvSpPr>
            <a:spLocks noGrp="1"/>
          </p:cNvSpPr>
          <p:nvPr>
            <p:ph type="dt" sz="half" idx="10"/>
          </p:nvPr>
        </p:nvSpPr>
        <p:spPr/>
        <p:txBody>
          <a:bodyPr/>
          <a:lstStyle>
            <a:lvl1pPr>
              <a:defRPr/>
            </a:lvl1pPr>
          </a:lstStyle>
          <a:p>
            <a:pPr>
              <a:defRPr/>
            </a:pPr>
            <a:fld id="{3109214E-090D-4FEB-B983-47B199B0D189}" type="datetimeFigureOut">
              <a:rPr lang="en-US"/>
              <a:pPr>
                <a:defRPr/>
              </a:pPr>
              <a:t>11/10/2016</a:t>
            </a:fld>
            <a:endParaRPr lang="en-US" dirty="0"/>
          </a:p>
        </p:txBody>
      </p:sp>
      <p:sp>
        <p:nvSpPr>
          <p:cNvPr id="18" name="Footer Placeholder 5"/>
          <p:cNvSpPr>
            <a:spLocks noGrp="1"/>
          </p:cNvSpPr>
          <p:nvPr>
            <p:ph type="ftr" sz="quarter" idx="11"/>
          </p:nvPr>
        </p:nvSpPr>
        <p:spPr/>
        <p:txBody>
          <a:bodyPr/>
          <a:lstStyle>
            <a:lvl1pPr>
              <a:defRPr/>
            </a:lvl1pPr>
          </a:lstStyle>
          <a:p>
            <a:pPr>
              <a:defRPr/>
            </a:pPr>
            <a:r>
              <a:rPr lang="en-US"/>
              <a:t>
              </a:t>
            </a:r>
            <a:endParaRPr lang="en-US" dirty="0"/>
          </a:p>
        </p:txBody>
      </p:sp>
      <p:sp>
        <p:nvSpPr>
          <p:cNvPr id="19" name="Slide Number Placeholder 6"/>
          <p:cNvSpPr>
            <a:spLocks noGrp="1"/>
          </p:cNvSpPr>
          <p:nvPr>
            <p:ph type="sldNum" sz="quarter" idx="12"/>
          </p:nvPr>
        </p:nvSpPr>
        <p:spPr/>
        <p:txBody>
          <a:bodyPr/>
          <a:lstStyle>
            <a:lvl1pPr>
              <a:defRPr/>
            </a:lvl1pPr>
          </a:lstStyle>
          <a:p>
            <a:pPr>
              <a:defRPr/>
            </a:pPr>
            <a:fld id="{8B556A6C-EE89-43CE-9919-77A43B4DC6A7}" type="slidenum">
              <a:rPr lang="en-US"/>
              <a:pPr>
                <a:defRPr/>
              </a:pPr>
              <a:t>‹#›</a:t>
            </a:fld>
            <a:endParaRPr lang="en-US" dirty="0"/>
          </a:p>
        </p:txBody>
      </p:sp>
    </p:spTree>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12192000" cy="6858000"/>
            <a:chOff x="0" y="0"/>
            <a:chExt cx="12192000" cy="6858000"/>
          </a:xfrm>
        </p:grpSpPr>
        <p:sp>
          <p:nvSpPr>
            <p:cNvPr id="6"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0"/>
            <p:cNvSpPr/>
            <p:nvPr/>
          </p:nvSpPr>
          <p:spPr bwMode="gray">
            <a:xfrm>
              <a:off x="6172200" y="401638"/>
              <a:ext cx="5595938"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677511">
              <a:off x="4203594" y="1826078"/>
              <a:ext cx="3299407" cy="440924"/>
            </a:xfrm>
            <a:custGeom>
              <a:avLst/>
              <a:gdLst/>
              <a:ahLst/>
              <a:cxnLst>
                <a:cxn ang="0">
                  <a:pos x="85" y="2532"/>
                </a:cxn>
                <a:cxn ang="0">
                  <a:pos x="9958" y="5291"/>
                </a:cxn>
                <a:cxn ang="0">
                  <a:pos x="10000" y="0"/>
                </a:cxn>
                <a:cxn ang="0">
                  <a:pos x="10000" y="0"/>
                </a:cxn>
                <a:cxn ang="0">
                  <a:pos x="9667" y="204"/>
                </a:cxn>
                <a:cxn ang="0">
                  <a:pos x="9334" y="400"/>
                </a:cxn>
                <a:cxn ang="0">
                  <a:pos x="9001" y="590"/>
                </a:cxn>
                <a:cxn ang="0">
                  <a:pos x="8667" y="753"/>
                </a:cxn>
                <a:cxn ang="0">
                  <a:pos x="8333" y="917"/>
                </a:cxn>
                <a:cxn ang="0">
                  <a:pos x="7999" y="1071"/>
                </a:cxn>
                <a:cxn ang="0">
                  <a:pos x="7669" y="1202"/>
                </a:cxn>
                <a:cxn ang="0">
                  <a:pos x="7333" y="1325"/>
                </a:cxn>
                <a:cxn ang="0">
                  <a:pos x="7000" y="1440"/>
                </a:cxn>
                <a:cxn ang="0">
                  <a:pos x="6673" y="1538"/>
                </a:cxn>
                <a:cxn ang="0">
                  <a:pos x="6340" y="1636"/>
                </a:cxn>
                <a:cxn ang="0">
                  <a:pos x="6013" y="1719"/>
                </a:cxn>
                <a:cxn ang="0">
                  <a:pos x="5686" y="1784"/>
                </a:cxn>
                <a:cxn ang="0">
                  <a:pos x="5359" y="1850"/>
                </a:cxn>
                <a:cxn ang="0">
                  <a:pos x="5036" y="1906"/>
                </a:cxn>
                <a:cxn ang="0">
                  <a:pos x="4717" y="1948"/>
                </a:cxn>
                <a:cxn ang="0">
                  <a:pos x="4396" y="1980"/>
                </a:cxn>
                <a:cxn ang="0">
                  <a:pos x="4079" y="2013"/>
                </a:cxn>
                <a:cxn ang="0">
                  <a:pos x="3766" y="2029"/>
                </a:cxn>
                <a:cxn ang="0">
                  <a:pos x="3454" y="2046"/>
                </a:cxn>
                <a:cxn ang="0">
                  <a:pos x="3145" y="2053"/>
                </a:cxn>
                <a:cxn ang="0">
                  <a:pos x="2839" y="2046"/>
                </a:cxn>
                <a:cxn ang="0">
                  <a:pos x="2537" y="2046"/>
                </a:cxn>
                <a:cxn ang="0">
                  <a:pos x="2238" y="2029"/>
                </a:cxn>
                <a:cxn ang="0">
                  <a:pos x="1943" y="2004"/>
                </a:cxn>
                <a:cxn ang="0">
                  <a:pos x="1653" y="1980"/>
                </a:cxn>
                <a:cxn ang="0">
                  <a:pos x="1368" y="1955"/>
                </a:cxn>
                <a:cxn ang="0">
                  <a:pos x="1085" y="1915"/>
                </a:cxn>
                <a:cxn ang="0">
                  <a:pos x="806" y="1873"/>
                </a:cxn>
                <a:cxn ang="0">
                  <a:pos x="533" y="1833"/>
                </a:cxn>
                <a:cxn ang="0">
                  <a:pos x="0" y="1726"/>
                </a:cxn>
                <a:cxn ang="0">
                  <a:pos x="85" y="2532"/>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w="9525">
              <a:noFill/>
              <a:round/>
              <a:headEnd/>
              <a:tailEnd/>
            </a:ln>
          </p:spPr>
          <p:txBody>
            <a:bodyPr/>
            <a:lstStyle/>
            <a:p>
              <a:endParaRPr lang="tr-TR"/>
            </a:p>
          </p:txBody>
        </p:sp>
        <p:sp>
          <p:nvSpPr>
            <p:cNvPr id="14" name="Freeform 5"/>
            <p:cNvSpPr>
              <a:spLocks/>
            </p:cNvSpPr>
            <p:nvPr/>
          </p:nvSpPr>
          <p:spPr bwMode="gray">
            <a:xfrm rot="-5400000">
              <a:off x="3295432" y="2801721"/>
              <a:ext cx="6053670" cy="1254558"/>
            </a:xfrm>
            <a:custGeom>
              <a:avLst/>
              <a:gdLst/>
              <a:ahLst/>
              <a:cxnLst>
                <a:cxn ang="0">
                  <a:pos x="0" y="0"/>
                </a:cxn>
                <a:cxn ang="0">
                  <a:pos x="0" y="7970"/>
                </a:cxn>
                <a:cxn ang="0">
                  <a:pos x="10000" y="8000"/>
                </a:cxn>
                <a:cxn ang="0">
                  <a:pos x="10000" y="7"/>
                </a:cxn>
                <a:cxn ang="0">
                  <a:pos x="10000" y="7"/>
                </a:cxn>
                <a:cxn ang="0">
                  <a:pos x="9773" y="156"/>
                </a:cxn>
                <a:cxn ang="0">
                  <a:pos x="9547" y="298"/>
                </a:cxn>
                <a:cxn ang="0">
                  <a:pos x="9320" y="437"/>
                </a:cxn>
                <a:cxn ang="0">
                  <a:pos x="9092" y="556"/>
                </a:cxn>
                <a:cxn ang="0">
                  <a:pos x="8865" y="676"/>
                </a:cxn>
                <a:cxn ang="0">
                  <a:pos x="8637" y="788"/>
                </a:cxn>
                <a:cxn ang="0">
                  <a:pos x="8412" y="884"/>
                </a:cxn>
                <a:cxn ang="0">
                  <a:pos x="8184" y="975"/>
                </a:cxn>
                <a:cxn ang="0">
                  <a:pos x="7957" y="1058"/>
                </a:cxn>
                <a:cxn ang="0">
                  <a:pos x="7734" y="1130"/>
                </a:cxn>
                <a:cxn ang="0">
                  <a:pos x="7508" y="1202"/>
                </a:cxn>
                <a:cxn ang="0">
                  <a:pos x="7285" y="1262"/>
                </a:cxn>
                <a:cxn ang="0">
                  <a:pos x="7062" y="1309"/>
                </a:cxn>
                <a:cxn ang="0">
                  <a:pos x="6840" y="1358"/>
                </a:cxn>
                <a:cxn ang="0">
                  <a:pos x="6620" y="1399"/>
                </a:cxn>
                <a:cxn ang="0">
                  <a:pos x="6402" y="1428"/>
                </a:cxn>
                <a:cxn ang="0">
                  <a:pos x="6184" y="1453"/>
                </a:cxn>
                <a:cxn ang="0">
                  <a:pos x="5968" y="1477"/>
                </a:cxn>
                <a:cxn ang="0">
                  <a:pos x="5755" y="1488"/>
                </a:cxn>
                <a:cxn ang="0">
                  <a:pos x="5542" y="1500"/>
                </a:cxn>
                <a:cxn ang="0">
                  <a:pos x="5332" y="1506"/>
                </a:cxn>
                <a:cxn ang="0">
                  <a:pos x="5124" y="1500"/>
                </a:cxn>
                <a:cxn ang="0">
                  <a:pos x="4918" y="1500"/>
                </a:cxn>
                <a:cxn ang="0">
                  <a:pos x="4714" y="1488"/>
                </a:cxn>
                <a:cxn ang="0">
                  <a:pos x="4514" y="1470"/>
                </a:cxn>
                <a:cxn ang="0">
                  <a:pos x="4316" y="1453"/>
                </a:cxn>
                <a:cxn ang="0">
                  <a:pos x="4122" y="1434"/>
                </a:cxn>
                <a:cxn ang="0">
                  <a:pos x="3929" y="1405"/>
                </a:cxn>
                <a:cxn ang="0">
                  <a:pos x="3739" y="1374"/>
                </a:cxn>
                <a:cxn ang="0">
                  <a:pos x="3553" y="1346"/>
                </a:cxn>
                <a:cxn ang="0">
                  <a:pos x="3190" y="1267"/>
                </a:cxn>
                <a:cxn ang="0">
                  <a:pos x="2842" y="1183"/>
                </a:cxn>
                <a:cxn ang="0">
                  <a:pos x="2508" y="1095"/>
                </a:cxn>
                <a:cxn ang="0">
                  <a:pos x="2192" y="998"/>
                </a:cxn>
                <a:cxn ang="0">
                  <a:pos x="1890" y="897"/>
                </a:cxn>
                <a:cxn ang="0">
                  <a:pos x="1610" y="788"/>
                </a:cxn>
                <a:cxn ang="0">
                  <a:pos x="1347" y="681"/>
                </a:cxn>
                <a:cxn ang="0">
                  <a:pos x="1105" y="574"/>
                </a:cxn>
                <a:cxn ang="0">
                  <a:pos x="883" y="473"/>
                </a:cxn>
                <a:cxn ang="0">
                  <a:pos x="686" y="377"/>
                </a:cxn>
                <a:cxn ang="0">
                  <a:pos x="508" y="286"/>
                </a:cxn>
                <a:cxn ang="0">
                  <a:pos x="358" y="210"/>
                </a:cxn>
                <a:cxn ang="0">
                  <a:pos x="232" y="138"/>
                </a:cxn>
                <a:cxn ang="0">
                  <a:pos x="59" y="35"/>
                </a:cxn>
                <a:cxn ang="0">
                  <a:pos x="0" y="0"/>
                </a:cxn>
                <a:cxn ang="0">
                  <a:pos x="0" y="0"/>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w="9525">
              <a:noFill/>
              <a:round/>
              <a:headEnd/>
              <a:tailEnd/>
            </a:ln>
          </p:spPr>
          <p:txBody>
            <a:bodyPr/>
            <a:lstStyle/>
            <a:p>
              <a:endParaRPr lang="tr-TR"/>
            </a:p>
          </p:txBody>
        </p:sp>
        <p:sp>
          <p:nvSpPr>
            <p:cNvPr id="15" name="Freeform 5"/>
            <p:cNvSpPr>
              <a:spLocks noEditPoints="1"/>
            </p:cNvSpPr>
            <p:nvPr/>
          </p:nvSpPr>
          <p:spPr bwMode="gray">
            <a:xfrm>
              <a:off x="0" y="1587"/>
              <a:ext cx="12192000" cy="6856413"/>
            </a:xfrm>
            <a:custGeom>
              <a:avLst/>
              <a:gdLst>
                <a:gd name="T0" fmla="*/ 0 w 15356"/>
                <a:gd name="T1" fmla="*/ 0 h 8638"/>
                <a:gd name="T2" fmla="*/ 15356 w 15356"/>
                <a:gd name="T3" fmla="*/ 8638 h 8638"/>
              </a:gdLst>
              <a:ahLst/>
              <a:cxnLst>
                <a:cxn ang="0">
                  <a:pos x="0" y="0"/>
                </a:cxn>
                <a:cxn ang="0">
                  <a:pos x="0" y="8638"/>
                </a:cxn>
                <a:cxn ang="0">
                  <a:pos x="15356" y="8638"/>
                </a:cxn>
                <a:cxn ang="0">
                  <a:pos x="15356" y="0"/>
                </a:cxn>
                <a:cxn ang="0">
                  <a:pos x="0" y="0"/>
                </a:cxn>
                <a:cxn ang="0">
                  <a:pos x="14748" y="8038"/>
                </a:cxn>
                <a:cxn ang="0">
                  <a:pos x="600" y="8038"/>
                </a:cxn>
                <a:cxn ang="0">
                  <a:pos x="600" y="592"/>
                </a:cxn>
                <a:cxn ang="0">
                  <a:pos x="14748" y="592"/>
                </a:cxn>
                <a:cxn ang="0">
                  <a:pos x="14748" y="8038"/>
                </a:cxn>
              </a:cxnLst>
              <a:rect l="T0" t="T1" r="T2" b="T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w="9525">
              <a:noFill/>
              <a:round/>
              <a:headEnd/>
              <a:tailEnd/>
            </a:ln>
          </p:spPr>
          <p:txBody>
            <a:bodyPr/>
            <a:lstStyle/>
            <a:p>
              <a:endParaRPr lang="tr-TR"/>
            </a:p>
          </p:txBody>
        </p:sp>
      </p:grpSp>
      <p:sp>
        <p:nvSpPr>
          <p:cNvPr id="16" name="Rectangle 15"/>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7" name="Date Placeholder 4"/>
          <p:cNvSpPr>
            <a:spLocks noGrp="1"/>
          </p:cNvSpPr>
          <p:nvPr>
            <p:ph type="dt" sz="half" idx="10"/>
          </p:nvPr>
        </p:nvSpPr>
        <p:spPr/>
        <p:txBody>
          <a:bodyPr/>
          <a:lstStyle>
            <a:lvl1pPr>
              <a:defRPr/>
            </a:lvl1pPr>
          </a:lstStyle>
          <a:p>
            <a:pPr>
              <a:defRPr/>
            </a:pPr>
            <a:fld id="{5F838654-CFBC-4A4B-ABF1-52FA4479DE78}" type="datetimeFigureOut">
              <a:rPr lang="en-US"/>
              <a:pPr>
                <a:defRPr/>
              </a:pPr>
              <a:t>11/10/2016</a:t>
            </a:fld>
            <a:endParaRPr lang="en-US" dirty="0"/>
          </a:p>
        </p:txBody>
      </p:sp>
      <p:sp>
        <p:nvSpPr>
          <p:cNvPr id="18" name="Footer Placeholder 5"/>
          <p:cNvSpPr>
            <a:spLocks noGrp="1"/>
          </p:cNvSpPr>
          <p:nvPr>
            <p:ph type="ftr" sz="quarter" idx="11"/>
          </p:nvPr>
        </p:nvSpPr>
        <p:spPr/>
        <p:txBody>
          <a:bodyPr/>
          <a:lstStyle>
            <a:lvl1pPr>
              <a:defRPr/>
            </a:lvl1pPr>
          </a:lstStyle>
          <a:p>
            <a:pPr>
              <a:defRPr/>
            </a:pPr>
            <a:r>
              <a:rPr lang="en-US"/>
              <a:t>
              </a:t>
            </a:r>
            <a:endParaRPr lang="en-US" dirty="0"/>
          </a:p>
        </p:txBody>
      </p:sp>
      <p:sp>
        <p:nvSpPr>
          <p:cNvPr id="19" name="Slide Number Placeholder 6"/>
          <p:cNvSpPr>
            <a:spLocks noGrp="1"/>
          </p:cNvSpPr>
          <p:nvPr>
            <p:ph type="sldNum" sz="quarter" idx="12"/>
          </p:nvPr>
        </p:nvSpPr>
        <p:spPr/>
        <p:txBody>
          <a:bodyPr/>
          <a:lstStyle>
            <a:lvl1pPr>
              <a:defRPr/>
            </a:lvl1pPr>
          </a:lstStyle>
          <a:p>
            <a:pPr>
              <a:defRPr/>
            </a:pPr>
            <a:fld id="{43472792-746F-4C7C-BB7B-A9FF7F98B5F3}" type="slidenum">
              <a:rPr lang="en-US"/>
              <a:pPr>
                <a:defRPr/>
              </a:pPr>
              <a:t>‹#›</a:t>
            </a:fld>
            <a:endParaRPr lang="en-US" dirty="0"/>
          </a:p>
        </p:txBody>
      </p:sp>
    </p:spTree>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1" name="Freeform 5"/>
            <p:cNvSpPr>
              <a:spLocks/>
            </p:cNvSpPr>
            <p:nvPr/>
          </p:nvSpPr>
          <p:spPr bwMode="gray">
            <a:xfrm rot="-589932">
              <a:off x="8490951" y="1797517"/>
              <a:ext cx="3299407" cy="440924"/>
            </a:xfrm>
            <a:custGeom>
              <a:avLst/>
              <a:gdLst/>
              <a:ahLst/>
              <a:cxnLst>
                <a:cxn ang="0">
                  <a:pos x="85" y="2532"/>
                </a:cxn>
                <a:cxn ang="0">
                  <a:pos x="9958" y="5291"/>
                </a:cxn>
                <a:cxn ang="0">
                  <a:pos x="10000" y="0"/>
                </a:cxn>
                <a:cxn ang="0">
                  <a:pos x="10000" y="0"/>
                </a:cxn>
                <a:cxn ang="0">
                  <a:pos x="9667" y="204"/>
                </a:cxn>
                <a:cxn ang="0">
                  <a:pos x="9334" y="400"/>
                </a:cxn>
                <a:cxn ang="0">
                  <a:pos x="9001" y="590"/>
                </a:cxn>
                <a:cxn ang="0">
                  <a:pos x="8667" y="753"/>
                </a:cxn>
                <a:cxn ang="0">
                  <a:pos x="8333" y="917"/>
                </a:cxn>
                <a:cxn ang="0">
                  <a:pos x="7999" y="1071"/>
                </a:cxn>
                <a:cxn ang="0">
                  <a:pos x="7669" y="1202"/>
                </a:cxn>
                <a:cxn ang="0">
                  <a:pos x="7333" y="1325"/>
                </a:cxn>
                <a:cxn ang="0">
                  <a:pos x="7000" y="1440"/>
                </a:cxn>
                <a:cxn ang="0">
                  <a:pos x="6673" y="1538"/>
                </a:cxn>
                <a:cxn ang="0">
                  <a:pos x="6340" y="1636"/>
                </a:cxn>
                <a:cxn ang="0">
                  <a:pos x="6013" y="1719"/>
                </a:cxn>
                <a:cxn ang="0">
                  <a:pos x="5686" y="1784"/>
                </a:cxn>
                <a:cxn ang="0">
                  <a:pos x="5359" y="1850"/>
                </a:cxn>
                <a:cxn ang="0">
                  <a:pos x="5036" y="1906"/>
                </a:cxn>
                <a:cxn ang="0">
                  <a:pos x="4717" y="1948"/>
                </a:cxn>
                <a:cxn ang="0">
                  <a:pos x="4396" y="1980"/>
                </a:cxn>
                <a:cxn ang="0">
                  <a:pos x="4079" y="2013"/>
                </a:cxn>
                <a:cxn ang="0">
                  <a:pos x="3766" y="2029"/>
                </a:cxn>
                <a:cxn ang="0">
                  <a:pos x="3454" y="2046"/>
                </a:cxn>
                <a:cxn ang="0">
                  <a:pos x="3145" y="2053"/>
                </a:cxn>
                <a:cxn ang="0">
                  <a:pos x="2839" y="2046"/>
                </a:cxn>
                <a:cxn ang="0">
                  <a:pos x="2537" y="2046"/>
                </a:cxn>
                <a:cxn ang="0">
                  <a:pos x="2238" y="2029"/>
                </a:cxn>
                <a:cxn ang="0">
                  <a:pos x="1943" y="2004"/>
                </a:cxn>
                <a:cxn ang="0">
                  <a:pos x="1653" y="1980"/>
                </a:cxn>
                <a:cxn ang="0">
                  <a:pos x="1368" y="1955"/>
                </a:cxn>
                <a:cxn ang="0">
                  <a:pos x="1085" y="1915"/>
                </a:cxn>
                <a:cxn ang="0">
                  <a:pos x="806" y="1873"/>
                </a:cxn>
                <a:cxn ang="0">
                  <a:pos x="533" y="1833"/>
                </a:cxn>
                <a:cxn ang="0">
                  <a:pos x="0" y="1726"/>
                </a:cxn>
                <a:cxn ang="0">
                  <a:pos x="85" y="2532"/>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w="9525">
              <a:noFill/>
              <a:round/>
              <a:headEnd/>
              <a:tailEnd/>
            </a:ln>
          </p:spPr>
          <p:txBody>
            <a:bodyPr/>
            <a:lstStyle/>
            <a:p>
              <a:endParaRPr lang="tr-TR"/>
            </a:p>
          </p:txBody>
        </p:sp>
        <p:sp>
          <p:nvSpPr>
            <p:cNvPr id="1052" name="Freeform 5"/>
            <p:cNvSpPr>
              <a:spLocks/>
            </p:cNvSpPr>
            <p:nvPr/>
          </p:nvSpPr>
          <p:spPr bwMode="gray">
            <a:xfrm>
              <a:off x="459506" y="1866405"/>
              <a:ext cx="11277600" cy="4533900"/>
            </a:xfrm>
            <a:custGeom>
              <a:avLst/>
              <a:gdLst>
                <a:gd name="T0" fmla="*/ 0 w 7104"/>
                <a:gd name="T1" fmla="*/ 0 h 2856"/>
                <a:gd name="T2" fmla="*/ 7104 w 7104"/>
                <a:gd name="T3" fmla="*/ 2856 h 2856"/>
              </a:gdLst>
              <a:ahLst/>
              <a:cxnLst>
                <a:cxn ang="0">
                  <a:pos x="0" y="0"/>
                </a:cxn>
                <a:cxn ang="0">
                  <a:pos x="0" y="2856"/>
                </a:cxn>
                <a:cxn ang="0">
                  <a:pos x="7104" y="2856"/>
                </a:cxn>
                <a:cxn ang="0">
                  <a:pos x="7104" y="1"/>
                </a:cxn>
                <a:cxn ang="0">
                  <a:pos x="7104" y="1"/>
                </a:cxn>
                <a:cxn ang="0">
                  <a:pos x="6943" y="26"/>
                </a:cxn>
                <a:cxn ang="0">
                  <a:pos x="6782" y="50"/>
                </a:cxn>
                <a:cxn ang="0">
                  <a:pos x="6621" y="73"/>
                </a:cxn>
                <a:cxn ang="0">
                  <a:pos x="6459" y="93"/>
                </a:cxn>
                <a:cxn ang="0">
                  <a:pos x="6298" y="113"/>
                </a:cxn>
                <a:cxn ang="0">
                  <a:pos x="6136" y="132"/>
                </a:cxn>
                <a:cxn ang="0">
                  <a:pos x="5976" y="148"/>
                </a:cxn>
                <a:cxn ang="0">
                  <a:pos x="5814" y="163"/>
                </a:cxn>
                <a:cxn ang="0">
                  <a:pos x="5653" y="177"/>
                </a:cxn>
                <a:cxn ang="0">
                  <a:pos x="5494" y="189"/>
                </a:cxn>
                <a:cxn ang="0">
                  <a:pos x="5334" y="201"/>
                </a:cxn>
                <a:cxn ang="0">
                  <a:pos x="5175" y="211"/>
                </a:cxn>
                <a:cxn ang="0">
                  <a:pos x="5017" y="219"/>
                </a:cxn>
                <a:cxn ang="0">
                  <a:pos x="4859" y="227"/>
                </a:cxn>
                <a:cxn ang="0">
                  <a:pos x="4703" y="234"/>
                </a:cxn>
                <a:cxn ang="0">
                  <a:pos x="4548" y="239"/>
                </a:cxn>
                <a:cxn ang="0">
                  <a:pos x="4393" y="243"/>
                </a:cxn>
                <a:cxn ang="0">
                  <a:pos x="4240" y="247"/>
                </a:cxn>
                <a:cxn ang="0">
                  <a:pos x="4088" y="249"/>
                </a:cxn>
                <a:cxn ang="0">
                  <a:pos x="3937" y="251"/>
                </a:cxn>
                <a:cxn ang="0">
                  <a:pos x="3788" y="252"/>
                </a:cxn>
                <a:cxn ang="0">
                  <a:pos x="3640" y="251"/>
                </a:cxn>
                <a:cxn ang="0">
                  <a:pos x="3494" y="251"/>
                </a:cxn>
                <a:cxn ang="0">
                  <a:pos x="3349" y="249"/>
                </a:cxn>
                <a:cxn ang="0">
                  <a:pos x="3207" y="246"/>
                </a:cxn>
                <a:cxn ang="0">
                  <a:pos x="3066" y="243"/>
                </a:cxn>
                <a:cxn ang="0">
                  <a:pos x="2928" y="240"/>
                </a:cxn>
                <a:cxn ang="0">
                  <a:pos x="2791" y="235"/>
                </a:cxn>
                <a:cxn ang="0">
                  <a:pos x="2656" y="230"/>
                </a:cxn>
                <a:cxn ang="0">
                  <a:pos x="2524" y="225"/>
                </a:cxn>
                <a:cxn ang="0">
                  <a:pos x="2266" y="212"/>
                </a:cxn>
                <a:cxn ang="0">
                  <a:pos x="2019" y="198"/>
                </a:cxn>
                <a:cxn ang="0">
                  <a:pos x="1782" y="183"/>
                </a:cxn>
                <a:cxn ang="0">
                  <a:pos x="1557" y="167"/>
                </a:cxn>
                <a:cxn ang="0">
                  <a:pos x="1343" y="150"/>
                </a:cxn>
                <a:cxn ang="0">
                  <a:pos x="1144" y="132"/>
                </a:cxn>
                <a:cxn ang="0">
                  <a:pos x="957" y="114"/>
                </a:cxn>
                <a:cxn ang="0">
                  <a:pos x="785" y="96"/>
                </a:cxn>
                <a:cxn ang="0">
                  <a:pos x="627" y="79"/>
                </a:cxn>
                <a:cxn ang="0">
                  <a:pos x="487" y="63"/>
                </a:cxn>
                <a:cxn ang="0">
                  <a:pos x="361" y="48"/>
                </a:cxn>
                <a:cxn ang="0">
                  <a:pos x="254" y="35"/>
                </a:cxn>
                <a:cxn ang="0">
                  <a:pos x="165" y="23"/>
                </a:cxn>
                <a:cxn ang="0">
                  <a:pos x="42" y="6"/>
                </a:cxn>
                <a:cxn ang="0">
                  <a:pos x="0" y="0"/>
                </a:cxn>
                <a:cxn ang="0">
                  <a:pos x="0" y="0"/>
                </a:cxn>
              </a:cxnLst>
              <a:rect l="T0" t="T1" r="T2" b="T3"/>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w="9525">
              <a:noFill/>
              <a:round/>
              <a:headEnd/>
              <a:tailEnd/>
            </a:ln>
          </p:spPr>
          <p:txBody>
            <a:bodyPr/>
            <a:lstStyle/>
            <a:p>
              <a:endParaRPr lang="tr-TR"/>
            </a:p>
          </p:txBody>
        </p:sp>
        <p:sp>
          <p:nvSpPr>
            <p:cNvPr id="1053" name="Freeform 5"/>
            <p:cNvSpPr>
              <a:spLocks noEditPoints="1"/>
            </p:cNvSpPr>
            <p:nvPr/>
          </p:nvSpPr>
          <p:spPr bwMode="gray">
            <a:xfrm>
              <a:off x="0" y="1587"/>
              <a:ext cx="12192000" cy="6856413"/>
            </a:xfrm>
            <a:custGeom>
              <a:avLst/>
              <a:gdLst>
                <a:gd name="T0" fmla="*/ 0 w 15356"/>
                <a:gd name="T1" fmla="*/ 0 h 8638"/>
                <a:gd name="T2" fmla="*/ 15356 w 15356"/>
                <a:gd name="T3" fmla="*/ 8638 h 8638"/>
              </a:gdLst>
              <a:ahLst/>
              <a:cxnLst>
                <a:cxn ang="0">
                  <a:pos x="0" y="0"/>
                </a:cxn>
                <a:cxn ang="0">
                  <a:pos x="0" y="8638"/>
                </a:cxn>
                <a:cxn ang="0">
                  <a:pos x="15356" y="8638"/>
                </a:cxn>
                <a:cxn ang="0">
                  <a:pos x="15356" y="0"/>
                </a:cxn>
                <a:cxn ang="0">
                  <a:pos x="0" y="0"/>
                </a:cxn>
                <a:cxn ang="0">
                  <a:pos x="14748" y="8038"/>
                </a:cxn>
                <a:cxn ang="0">
                  <a:pos x="600" y="8038"/>
                </a:cxn>
                <a:cxn ang="0">
                  <a:pos x="600" y="592"/>
                </a:cxn>
                <a:cxn ang="0">
                  <a:pos x="14748" y="592"/>
                </a:cxn>
                <a:cxn ang="0">
                  <a:pos x="14748" y="8038"/>
                </a:cxn>
              </a:cxnLst>
              <a:rect l="T0" t="T1" r="T2" b="T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w="9525">
              <a:noFill/>
              <a:round/>
              <a:headEnd/>
              <a:tailEnd/>
            </a:ln>
          </p:spPr>
          <p:txBody>
            <a:bodyPr/>
            <a:lstStyle/>
            <a:p>
              <a:endParaRPr lang="tr-TR"/>
            </a:p>
          </p:txBody>
        </p:sp>
      </p:grpSp>
      <p:sp>
        <p:nvSpPr>
          <p:cNvPr id="1027" name="Title Placeholder 1"/>
          <p:cNvSpPr>
            <a:spLocks noGrp="1"/>
          </p:cNvSpPr>
          <p:nvPr>
            <p:ph type="title"/>
          </p:nvPr>
        </p:nvSpPr>
        <p:spPr bwMode="gray">
          <a:xfrm>
            <a:off x="1155700" y="973138"/>
            <a:ext cx="8761413" cy="708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
        <p:nvSpPr>
          <p:cNvPr id="1028" name="Text Placeholder 2"/>
          <p:cNvSpPr>
            <a:spLocks noGrp="1"/>
          </p:cNvSpPr>
          <p:nvPr>
            <p:ph type="body" idx="1"/>
          </p:nvPr>
        </p:nvSpPr>
        <p:spPr bwMode="auto">
          <a:xfrm>
            <a:off x="1155700" y="2603500"/>
            <a:ext cx="8761413" cy="3416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4" name="Date Placeholder 3"/>
          <p:cNvSpPr>
            <a:spLocks noGrp="1"/>
          </p:cNvSpPr>
          <p:nvPr>
            <p:ph type="dt" sz="half" idx="2"/>
          </p:nvPr>
        </p:nvSpPr>
        <p:spPr>
          <a:xfrm>
            <a:off x="10653713" y="6391275"/>
            <a:ext cx="990600" cy="304800"/>
          </a:xfrm>
          <a:prstGeom prst="rect">
            <a:avLst/>
          </a:prstGeom>
        </p:spPr>
        <p:txBody>
          <a:bodyPr vert="horz" lIns="91440" tIns="45720" rIns="91440" bIns="45720" rtlCol="0" anchor="ctr"/>
          <a:lstStyle>
            <a:lvl1pPr algn="r" fontAlgn="auto">
              <a:spcBef>
                <a:spcPts val="0"/>
              </a:spcBef>
              <a:spcAft>
                <a:spcPts val="0"/>
              </a:spcAft>
              <a:defRPr sz="1000" b="1" i="0" smtClean="0">
                <a:solidFill>
                  <a:schemeClr val="accent1"/>
                </a:solidFill>
                <a:latin typeface="+mn-lt"/>
                <a:cs typeface="+mn-cs"/>
              </a:defRPr>
            </a:lvl1pPr>
          </a:lstStyle>
          <a:p>
            <a:pPr>
              <a:defRPr/>
            </a:pPr>
            <a:fld id="{BBEAAEAE-7BD0-412A-9F06-BE4AF6520F6D}" type="datetimeFigureOut">
              <a:rPr lang="en-US"/>
              <a:pPr>
                <a:defRPr/>
              </a:pPr>
              <a:t>11/10/2016</a:t>
            </a:fld>
            <a:endParaRPr lang="en-US" dirty="0"/>
          </a:p>
        </p:txBody>
      </p:sp>
      <p:sp>
        <p:nvSpPr>
          <p:cNvPr id="5" name="Footer Placeholder 4"/>
          <p:cNvSpPr>
            <a:spLocks noGrp="1"/>
          </p:cNvSpPr>
          <p:nvPr>
            <p:ph type="ftr" sz="quarter" idx="3"/>
          </p:nvPr>
        </p:nvSpPr>
        <p:spPr>
          <a:xfrm>
            <a:off x="560388" y="6391275"/>
            <a:ext cx="3860800" cy="304800"/>
          </a:xfrm>
          <a:prstGeom prst="rect">
            <a:avLst/>
          </a:prstGeom>
        </p:spPr>
        <p:txBody>
          <a:bodyPr vert="horz" lIns="91440" tIns="45720" rIns="91440" bIns="45720" rtlCol="0" anchor="ctr"/>
          <a:lstStyle>
            <a:lvl1pPr algn="l" fontAlgn="auto">
              <a:spcBef>
                <a:spcPts val="0"/>
              </a:spcBef>
              <a:spcAft>
                <a:spcPts val="0"/>
              </a:spcAft>
              <a:defRPr sz="1000" b="1" i="0" smtClean="0">
                <a:solidFill>
                  <a:schemeClr val="accent1"/>
                </a:solidFill>
                <a:latin typeface="+mn-lt"/>
                <a:cs typeface="+mn-cs"/>
              </a:defRPr>
            </a:lvl1pPr>
          </a:lstStyle>
          <a:p>
            <a:pPr>
              <a:defRPr/>
            </a:pPr>
            <a:r>
              <a:rPr lang="en-US"/>
              <a:t>
              </a:t>
            </a:r>
            <a:endParaRPr lang="en-US" dirty="0"/>
          </a:p>
        </p:txBody>
      </p:sp>
      <p:sp>
        <p:nvSpPr>
          <p:cNvPr id="21" name="Rectangle 20"/>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lvl1pPr algn="ctr" fontAlgn="auto">
              <a:spcBef>
                <a:spcPts val="0"/>
              </a:spcBef>
              <a:spcAft>
                <a:spcPts val="0"/>
              </a:spcAft>
              <a:defRPr sz="2800" b="0" i="0" smtClean="0">
                <a:solidFill>
                  <a:schemeClr val="bg1"/>
                </a:solidFill>
                <a:latin typeface="+mn-lt"/>
                <a:cs typeface="+mn-cs"/>
              </a:defRPr>
            </a:lvl1pPr>
          </a:lstStyle>
          <a:p>
            <a:pPr>
              <a:defRPr/>
            </a:pPr>
            <a:fld id="{7FDB4261-FC6B-4DC1-BDE6-26B0ADC7F3A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9" r:id="rId1"/>
    <p:sldLayoutId id="2147483688" r:id="rId2"/>
    <p:sldLayoutId id="2147483690" r:id="rId3"/>
    <p:sldLayoutId id="2147483687" r:id="rId4"/>
    <p:sldLayoutId id="2147483686" r:id="rId5"/>
    <p:sldLayoutId id="2147483685"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ransition>
    <p:randomBar dir="vert"/>
  </p:transition>
  <p:hf sldNum="0" hdr="0" ftr="0" dt="0"/>
  <p:txStyles>
    <p:titleStyle>
      <a:lvl1pPr algn="l" defTabSz="457200" rtl="0" fontAlgn="base">
        <a:spcBef>
          <a:spcPct val="0"/>
        </a:spcBef>
        <a:spcAft>
          <a:spcPct val="0"/>
        </a:spcAft>
        <a:defRPr sz="3600" kern="1200">
          <a:solidFill>
            <a:schemeClr val="bg2"/>
          </a:solidFill>
          <a:latin typeface="+mj-lt"/>
          <a:ea typeface="+mj-ea"/>
          <a:cs typeface="+mj-cs"/>
        </a:defRPr>
      </a:lvl1pPr>
      <a:lvl2pPr algn="l" defTabSz="457200" rtl="0" fontAlgn="base">
        <a:spcBef>
          <a:spcPct val="0"/>
        </a:spcBef>
        <a:spcAft>
          <a:spcPct val="0"/>
        </a:spcAft>
        <a:defRPr sz="3600">
          <a:solidFill>
            <a:schemeClr val="bg2"/>
          </a:solidFill>
          <a:latin typeface="Century Gothic"/>
        </a:defRPr>
      </a:lvl2pPr>
      <a:lvl3pPr algn="l" defTabSz="457200" rtl="0" fontAlgn="base">
        <a:spcBef>
          <a:spcPct val="0"/>
        </a:spcBef>
        <a:spcAft>
          <a:spcPct val="0"/>
        </a:spcAft>
        <a:defRPr sz="3600">
          <a:solidFill>
            <a:schemeClr val="bg2"/>
          </a:solidFill>
          <a:latin typeface="Century Gothic"/>
        </a:defRPr>
      </a:lvl3pPr>
      <a:lvl4pPr algn="l" defTabSz="457200" rtl="0" fontAlgn="base">
        <a:spcBef>
          <a:spcPct val="0"/>
        </a:spcBef>
        <a:spcAft>
          <a:spcPct val="0"/>
        </a:spcAft>
        <a:defRPr sz="3600">
          <a:solidFill>
            <a:schemeClr val="bg2"/>
          </a:solidFill>
          <a:latin typeface="Century Gothic"/>
        </a:defRPr>
      </a:lvl4pPr>
      <a:lvl5pPr algn="l" defTabSz="457200" rtl="0" fontAlgn="base">
        <a:spcBef>
          <a:spcPct val="0"/>
        </a:spcBef>
        <a:spcAft>
          <a:spcPct val="0"/>
        </a:spcAft>
        <a:defRPr sz="3600">
          <a:solidFill>
            <a:schemeClr val="bg2"/>
          </a:solidFill>
          <a:latin typeface="Century Gothic"/>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Unvan 1"/>
          <p:cNvSpPr>
            <a:spLocks noGrp="1"/>
          </p:cNvSpPr>
          <p:nvPr>
            <p:ph type="ctrTitle"/>
          </p:nvPr>
        </p:nvSpPr>
        <p:spPr>
          <a:xfrm>
            <a:off x="635000" y="1681163"/>
            <a:ext cx="8824913" cy="2676525"/>
          </a:xfrm>
        </p:spPr>
        <p:txBody>
          <a:bodyPr/>
          <a:lstStyle/>
          <a:p>
            <a:r>
              <a:rPr lang="tr-TR" b="1" smtClean="0"/>
              <a:t>Okul Servis Sürücüleri Eğitimi</a:t>
            </a:r>
          </a:p>
        </p:txBody>
      </p:sp>
      <p:sp>
        <p:nvSpPr>
          <p:cNvPr id="3" name="Alt Başlık 2"/>
          <p:cNvSpPr>
            <a:spLocks noGrp="1"/>
          </p:cNvSpPr>
          <p:nvPr>
            <p:ph type="subTitle" idx="1"/>
          </p:nvPr>
        </p:nvSpPr>
        <p:spPr>
          <a:xfrm>
            <a:off x="622300" y="4737100"/>
            <a:ext cx="10858500" cy="1082675"/>
          </a:xfrm>
        </p:spPr>
        <p:txBody>
          <a:bodyPr>
            <a:normAutofit/>
          </a:bodyPr>
          <a:lstStyle/>
          <a:p>
            <a:r>
              <a:rPr lang="tr-TR" sz="3800" b="1" cap="none" smtClean="0">
                <a:solidFill>
                  <a:srgbClr val="EF53A5"/>
                </a:solidFill>
                <a:latin typeface="Microsoft New Tai Lue" pitchFamily="34" charset="0"/>
              </a:rPr>
              <a:t>ANKARA İL MİLLİ EĞİTİM MÜDÜRLÜĞÜ</a:t>
            </a:r>
          </a:p>
          <a:p>
            <a:r>
              <a:rPr lang="tr-TR" sz="1200" cap="none" smtClean="0">
                <a:solidFill>
                  <a:schemeClr val="bg1"/>
                </a:solidFill>
                <a:latin typeface="Microsoft New Tai Lue" pitchFamily="34" charset="0"/>
              </a:rPr>
              <a:t>BU EĞİTİM PROGRAMI ÇOCUK DOSTU ŞEHİR ANKARA VE DOĞRU BESLENMEYE BİRLİKTE ADIM ATALIM PROJESİ  İŞ BİRLİĞİYLE HAZIRLANMIŞTIR</a:t>
            </a:r>
            <a:r>
              <a:rPr lang="tr-TR" sz="1200" cap="none" smtClean="0">
                <a:solidFill>
                  <a:srgbClr val="0070C0"/>
                </a:solidFill>
                <a:latin typeface="Microsoft New Tai Lue" pitchFamily="34" charset="0"/>
              </a:rPr>
              <a:t>. </a:t>
            </a:r>
          </a:p>
        </p:txBody>
      </p:sp>
      <p:pic>
        <p:nvPicPr>
          <p:cNvPr id="4" name="Resim 3"/>
          <p:cNvPicPr>
            <a:picLocks noChangeAspect="1"/>
          </p:cNvPicPr>
          <p:nvPr/>
        </p:nvPicPr>
        <p:blipFill rotWithShape="1">
          <a:blip r:embed="rId2">
            <a:extLst>
              <a:ext uri="{28A0092B-C50C-407E-A947-70E740481C1C}"/>
            </a:extLst>
          </a:blip>
          <a:srcRect l="22372" t="320" r="18569" b="-320"/>
          <a:stretch/>
        </p:blipFill>
        <p:spPr>
          <a:xfrm>
            <a:off x="10485911" y="1274138"/>
            <a:ext cx="611439" cy="64706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4 Resim" descr="img.jpg"/>
          <p:cNvPicPr>
            <a:picLocks noChangeAspect="1"/>
          </p:cNvPicPr>
          <p:nvPr/>
        </p:nvPicPr>
        <p:blipFill>
          <a:blip r:embed="rId2"/>
          <a:srcRect/>
          <a:stretch>
            <a:fillRect/>
          </a:stretch>
        </p:blipFill>
        <p:spPr bwMode="auto">
          <a:xfrm>
            <a:off x="7550150" y="2857500"/>
            <a:ext cx="4438650" cy="3695700"/>
          </a:xfrm>
          <a:prstGeom prst="rect">
            <a:avLst/>
          </a:prstGeom>
          <a:noFill/>
          <a:ln w="9525">
            <a:noFill/>
            <a:miter lim="800000"/>
            <a:headEnd/>
            <a:tailEnd/>
          </a:ln>
        </p:spPr>
      </p:pic>
      <p:sp>
        <p:nvSpPr>
          <p:cNvPr id="30722" name="Unvan 1"/>
          <p:cNvSpPr>
            <a:spLocks noGrp="1"/>
          </p:cNvSpPr>
          <p:nvPr>
            <p:ph type="title"/>
          </p:nvPr>
        </p:nvSpPr>
        <p:spPr>
          <a:xfrm>
            <a:off x="1123950" y="1273175"/>
            <a:ext cx="8824913" cy="706438"/>
          </a:xfrm>
        </p:spPr>
        <p:txBody>
          <a:bodyPr/>
          <a:lstStyle/>
          <a:p>
            <a:r>
              <a:rPr lang="tr-TR" sz="4000" b="1" smtClean="0">
                <a:latin typeface="Microsoft New Tai Lue" pitchFamily="34" charset="0"/>
              </a:rPr>
              <a:t>Servis Sürücüleri İçin İletişim</a:t>
            </a:r>
            <a:r>
              <a:rPr lang="tr-TR" sz="4800" b="1" smtClean="0">
                <a:latin typeface="Microsoft New Tai Lue" pitchFamily="34" charset="0"/>
              </a:rPr>
              <a:t/>
            </a:r>
            <a:br>
              <a:rPr lang="tr-TR" sz="4800" b="1" smtClean="0">
                <a:latin typeface="Microsoft New Tai Lue" pitchFamily="34" charset="0"/>
              </a:rPr>
            </a:br>
            <a:endParaRPr lang="tr-TR" sz="4800" b="1" smtClean="0">
              <a:latin typeface="Microsoft New Tai Lue" pitchFamily="34" charset="0"/>
            </a:endParaRPr>
          </a:p>
        </p:txBody>
      </p:sp>
      <p:sp>
        <p:nvSpPr>
          <p:cNvPr id="3" name="İçerik Yer Tutucusu 2"/>
          <p:cNvSpPr>
            <a:spLocks noGrp="1"/>
          </p:cNvSpPr>
          <p:nvPr>
            <p:ph idx="1"/>
          </p:nvPr>
        </p:nvSpPr>
        <p:spPr>
          <a:xfrm>
            <a:off x="485775" y="2374900"/>
            <a:ext cx="8826500" cy="4483100"/>
          </a:xfrm>
        </p:spPr>
        <p:txBody>
          <a:bodyPr rtlCol="0">
            <a:normAutofit lnSpcReduction="10000"/>
          </a:bodyPr>
          <a:lstStyle/>
          <a:p>
            <a:pPr marL="0" indent="-321457" defTabSz="584200" fontAlgn="auto">
              <a:lnSpc>
                <a:spcPct val="70000"/>
              </a:lnSpc>
              <a:spcBef>
                <a:spcPts val="1200"/>
              </a:spcBef>
              <a:spcAft>
                <a:spcPts val="844"/>
              </a:spcAft>
              <a:buSzPct val="65000"/>
              <a:buFont typeface="Wingdings 3" charset="2"/>
              <a:buChar char=""/>
              <a:defRPr/>
            </a:pPr>
            <a:r>
              <a:rPr lang="tr-TR" sz="2400" b="1" dirty="0">
                <a:solidFill>
                  <a:prstClr val="black"/>
                </a:solidFill>
                <a:latin typeface="Microsoft New Tai Lue" pitchFamily="34" charset="0"/>
                <a:ea typeface="Helvetica Neue Bold Condensed"/>
                <a:cs typeface="Microsoft New Tai Lue" pitchFamily="34" charset="0"/>
                <a:sym typeface="Helvetica Neue Bold Condensed"/>
              </a:rPr>
              <a:t>İşiniz çok zor ve önemli.</a:t>
            </a:r>
          </a:p>
          <a:p>
            <a:pPr marL="268288" indent="-268288" defTabSz="584200" fontAlgn="auto">
              <a:spcBef>
                <a:spcPts val="1200"/>
              </a:spcBef>
              <a:spcAft>
                <a:spcPts val="844"/>
              </a:spcAft>
              <a:buSzPct val="65000"/>
              <a:buFont typeface="Wingdings 3" charset="2"/>
              <a:buChar char=""/>
              <a:defRPr/>
            </a:pPr>
            <a:r>
              <a:rPr lang="tr-TR" sz="2400" b="1" dirty="0">
                <a:solidFill>
                  <a:prstClr val="black"/>
                </a:solidFill>
                <a:latin typeface="Microsoft New Tai Lue" pitchFamily="34" charset="0"/>
                <a:ea typeface="Helvetica Neue Bold Condensed"/>
                <a:cs typeface="Microsoft New Tai Lue" pitchFamily="34" charset="0"/>
                <a:sym typeface="Helvetica Neue Bold Condensed"/>
              </a:rPr>
              <a:t>Her gün trafiktesiniz, </a:t>
            </a:r>
            <a:r>
              <a:rPr lang="tr-TR" sz="2400" b="1" dirty="0" smtClean="0">
                <a:solidFill>
                  <a:prstClr val="black"/>
                </a:solidFill>
                <a:latin typeface="Microsoft New Tai Lue" pitchFamily="34" charset="0"/>
                <a:ea typeface="Helvetica Neue Bold Condensed"/>
                <a:cs typeface="Microsoft New Tai Lue" pitchFamily="34" charset="0"/>
                <a:sym typeface="Helvetica Neue Bold Condensed"/>
              </a:rPr>
              <a:t>karda, yağmurda araç kullanıyor ve </a:t>
            </a:r>
            <a:r>
              <a:rPr lang="tr-TR" sz="2400" b="1" dirty="0">
                <a:solidFill>
                  <a:prstClr val="black"/>
                </a:solidFill>
                <a:latin typeface="Microsoft New Tai Lue" pitchFamily="34" charset="0"/>
                <a:ea typeface="Helvetica Neue Bold Condensed"/>
                <a:cs typeface="Microsoft New Tai Lue" pitchFamily="34" charset="0"/>
                <a:sym typeface="Helvetica Neue Bold Condensed"/>
              </a:rPr>
              <a:t/>
            </a:r>
            <a:br>
              <a:rPr lang="tr-TR" sz="2400" b="1" dirty="0">
                <a:solidFill>
                  <a:prstClr val="black"/>
                </a:solidFill>
                <a:latin typeface="Microsoft New Tai Lue" pitchFamily="34" charset="0"/>
                <a:ea typeface="Helvetica Neue Bold Condensed"/>
                <a:cs typeface="Microsoft New Tai Lue" pitchFamily="34" charset="0"/>
                <a:sym typeface="Helvetica Neue Bold Condensed"/>
              </a:rPr>
            </a:br>
            <a:r>
              <a:rPr lang="tr-TR" sz="2400" b="1" dirty="0">
                <a:solidFill>
                  <a:prstClr val="black"/>
                </a:solidFill>
                <a:latin typeface="Microsoft New Tai Lue" pitchFamily="34" charset="0"/>
                <a:ea typeface="Helvetica Neue Bold Condensed"/>
                <a:cs typeface="Microsoft New Tai Lue" pitchFamily="34" charset="0"/>
                <a:sym typeface="Helvetica Neue Bold Condensed"/>
              </a:rPr>
              <a:t>zor şartlarda çalışıyorsunuz.</a:t>
            </a:r>
          </a:p>
          <a:p>
            <a:pPr marL="0" indent="-321457" defTabSz="584200" fontAlgn="auto">
              <a:lnSpc>
                <a:spcPct val="70000"/>
              </a:lnSpc>
              <a:spcBef>
                <a:spcPts val="1200"/>
              </a:spcBef>
              <a:spcAft>
                <a:spcPts val="844"/>
              </a:spcAft>
              <a:buSzPct val="65000"/>
              <a:buFont typeface="Wingdings 3" charset="2"/>
              <a:buChar char=""/>
              <a:defRPr/>
            </a:pPr>
            <a:r>
              <a:rPr lang="tr-TR" altLang="tr-TR" sz="2400" b="1" dirty="0">
                <a:solidFill>
                  <a:prstClr val="black"/>
                </a:solidFill>
                <a:latin typeface="Microsoft New Tai Lue" pitchFamily="34" charset="0"/>
                <a:ea typeface="Helvetica Neue Bold Condensed"/>
                <a:cs typeface="Microsoft New Tai Lue" pitchFamily="34" charset="0"/>
                <a:sym typeface="Helvetica Neue Bold Condensed"/>
              </a:rPr>
              <a:t>Velilerle iletişimde zorluklar yaşanıyor.</a:t>
            </a:r>
          </a:p>
          <a:p>
            <a:pPr marL="0" indent="-321457" defTabSz="584200" fontAlgn="auto">
              <a:lnSpc>
                <a:spcPct val="70000"/>
              </a:lnSpc>
              <a:spcBef>
                <a:spcPts val="1200"/>
              </a:spcBef>
              <a:spcAft>
                <a:spcPts val="844"/>
              </a:spcAft>
              <a:buSzPct val="65000"/>
              <a:buFont typeface="Wingdings 3" charset="2"/>
              <a:buChar char=""/>
              <a:defRPr/>
            </a:pPr>
            <a:r>
              <a:rPr lang="tr-TR" altLang="tr-TR" sz="2400" b="1" dirty="0">
                <a:solidFill>
                  <a:prstClr val="black"/>
                </a:solidFill>
                <a:latin typeface="Microsoft New Tai Lue" pitchFamily="34" charset="0"/>
                <a:ea typeface="Helvetica Neue Bold Condensed"/>
                <a:cs typeface="Microsoft New Tai Lue" pitchFamily="34" charset="0"/>
                <a:sym typeface="Helvetica Neue Bold Condensed"/>
              </a:rPr>
              <a:t>Çocuklar araç içinde </a:t>
            </a:r>
            <a:r>
              <a:rPr lang="tr-TR" altLang="tr-TR" sz="2400" b="1" dirty="0" smtClean="0">
                <a:solidFill>
                  <a:prstClr val="black"/>
                </a:solidFill>
                <a:latin typeface="Microsoft New Tai Lue" pitchFamily="34" charset="0"/>
                <a:ea typeface="Helvetica Neue Bold Condensed"/>
                <a:cs typeface="Microsoft New Tai Lue" pitchFamily="34" charset="0"/>
                <a:sym typeface="Helvetica Neue Bold Condensed"/>
              </a:rPr>
              <a:t>kontrolsüz davranıyor</a:t>
            </a:r>
            <a:r>
              <a:rPr lang="tr-TR" altLang="tr-TR" sz="2400" b="1" dirty="0">
                <a:solidFill>
                  <a:prstClr val="black"/>
                </a:solidFill>
                <a:latin typeface="Microsoft New Tai Lue" pitchFamily="34" charset="0"/>
                <a:ea typeface="Helvetica Neue Bold Condensed"/>
                <a:cs typeface="Microsoft New Tai Lue" pitchFamily="34" charset="0"/>
                <a:sym typeface="Helvetica Neue Bold Condensed"/>
              </a:rPr>
              <a:t>.</a:t>
            </a:r>
          </a:p>
          <a:p>
            <a:pPr marL="0" indent="-321457" defTabSz="584200" fontAlgn="auto">
              <a:lnSpc>
                <a:spcPct val="70000"/>
              </a:lnSpc>
              <a:spcBef>
                <a:spcPts val="1200"/>
              </a:spcBef>
              <a:spcAft>
                <a:spcPts val="844"/>
              </a:spcAft>
              <a:buSzPct val="65000"/>
              <a:buFont typeface="Wingdings 3" charset="2"/>
              <a:buChar char=""/>
              <a:defRPr/>
            </a:pPr>
            <a:r>
              <a:rPr lang="tr-TR" sz="2400" b="1" dirty="0" smtClean="0">
                <a:solidFill>
                  <a:prstClr val="black"/>
                </a:solidFill>
                <a:latin typeface="Microsoft New Tai Lue" pitchFamily="34" charset="0"/>
                <a:ea typeface="Helvetica Neue Bold Condensed"/>
                <a:cs typeface="Microsoft New Tai Lue" pitchFamily="34" charset="0"/>
                <a:sym typeface="Helvetica Neue Bold Condensed"/>
              </a:rPr>
              <a:t>Velilere, </a:t>
            </a:r>
            <a:r>
              <a:rPr lang="tr-TR" sz="2400" b="1" dirty="0">
                <a:solidFill>
                  <a:prstClr val="black"/>
                </a:solidFill>
                <a:latin typeface="Microsoft New Tai Lue" pitchFamily="34" charset="0"/>
                <a:ea typeface="Helvetica Neue Bold Condensed"/>
                <a:cs typeface="Microsoft New Tai Lue" pitchFamily="34" charset="0"/>
                <a:sym typeface="Helvetica Neue Bold Condensed"/>
              </a:rPr>
              <a:t>okul </a:t>
            </a:r>
            <a:r>
              <a:rPr lang="tr-TR" sz="2400" b="1" dirty="0" smtClean="0">
                <a:solidFill>
                  <a:prstClr val="black"/>
                </a:solidFill>
                <a:latin typeface="Microsoft New Tai Lue" pitchFamily="34" charset="0"/>
                <a:ea typeface="Helvetica Neue Bold Condensed"/>
                <a:cs typeface="Microsoft New Tai Lue" pitchFamily="34" charset="0"/>
                <a:sym typeface="Helvetica Neue Bold Condensed"/>
              </a:rPr>
              <a:t>yönetimine hesap </a:t>
            </a:r>
            <a:r>
              <a:rPr lang="tr-TR" sz="2400" b="1" dirty="0">
                <a:solidFill>
                  <a:prstClr val="black"/>
                </a:solidFill>
                <a:latin typeface="Microsoft New Tai Lue" pitchFamily="34" charset="0"/>
                <a:ea typeface="Helvetica Neue Bold Condensed"/>
                <a:cs typeface="Microsoft New Tai Lue" pitchFamily="34" charset="0"/>
                <a:sym typeface="Helvetica Neue Bold Condensed"/>
              </a:rPr>
              <a:t>vermek gerekiyor.</a:t>
            </a:r>
          </a:p>
          <a:p>
            <a:pPr marL="0" indent="173038" defTabSz="584200" fontAlgn="auto">
              <a:spcBef>
                <a:spcPts val="1200"/>
              </a:spcBef>
              <a:spcAft>
                <a:spcPts val="844"/>
              </a:spcAft>
              <a:buSzPct val="65000"/>
              <a:buFont typeface="Wingdings 3" charset="2"/>
              <a:buChar char=""/>
              <a:defRPr/>
            </a:pPr>
            <a:r>
              <a:rPr lang="tr-TR" sz="2400" b="1" dirty="0" smtClean="0">
                <a:solidFill>
                  <a:prstClr val="black"/>
                </a:solidFill>
                <a:latin typeface="Microsoft New Tai Lue" pitchFamily="34" charset="0"/>
                <a:ea typeface="Helvetica Neue Bold Condensed"/>
                <a:cs typeface="Microsoft New Tai Lue" pitchFamily="34" charset="0"/>
                <a:sym typeface="Helvetica Neue Bold Condensed"/>
              </a:rPr>
              <a:t>Tüm </a:t>
            </a:r>
            <a:r>
              <a:rPr lang="tr-TR" sz="2400" b="1" dirty="0">
                <a:solidFill>
                  <a:prstClr val="black"/>
                </a:solidFill>
                <a:latin typeface="Microsoft New Tai Lue" pitchFamily="34" charset="0"/>
                <a:ea typeface="Helvetica Neue Bold Condensed"/>
                <a:cs typeface="Microsoft New Tai Lue" pitchFamily="34" charset="0"/>
                <a:sym typeface="Helvetica Neue Bold Condensed"/>
              </a:rPr>
              <a:t>bu insanlarla  birlikte hareket etmek için </a:t>
            </a:r>
            <a:br>
              <a:rPr lang="tr-TR" sz="2400" b="1" dirty="0">
                <a:solidFill>
                  <a:prstClr val="black"/>
                </a:solidFill>
                <a:latin typeface="Microsoft New Tai Lue" pitchFamily="34" charset="0"/>
                <a:ea typeface="Helvetica Neue Bold Condensed"/>
                <a:cs typeface="Microsoft New Tai Lue" pitchFamily="34" charset="0"/>
                <a:sym typeface="Helvetica Neue Bold Condensed"/>
              </a:rPr>
            </a:br>
            <a:r>
              <a:rPr lang="tr-TR" sz="2400" b="1" dirty="0" smtClean="0">
                <a:solidFill>
                  <a:prstClr val="black"/>
                </a:solidFill>
                <a:latin typeface="Microsoft New Tai Lue" pitchFamily="34" charset="0"/>
                <a:ea typeface="Helvetica Neue Bold Condensed"/>
                <a:cs typeface="Microsoft New Tai Lue" pitchFamily="34" charset="0"/>
                <a:sym typeface="Helvetica Neue Bold Condensed"/>
              </a:rPr>
              <a:t>  olumlu ve </a:t>
            </a:r>
            <a:r>
              <a:rPr lang="tr-TR" sz="2400" b="1" dirty="0">
                <a:solidFill>
                  <a:prstClr val="black"/>
                </a:solidFill>
                <a:latin typeface="Microsoft New Tai Lue" pitchFamily="34" charset="0"/>
                <a:ea typeface="Helvetica Neue Bold Condensed"/>
                <a:cs typeface="Microsoft New Tai Lue" pitchFamily="34" charset="0"/>
                <a:sym typeface="Helvetica Neue Bold Condensed"/>
              </a:rPr>
              <a:t>etkili  iletişim kurmak gerekiyor.</a:t>
            </a:r>
          </a:p>
          <a:p>
            <a:pPr marL="0" indent="-321457" defTabSz="584200" fontAlgn="auto">
              <a:lnSpc>
                <a:spcPct val="70000"/>
              </a:lnSpc>
              <a:spcBef>
                <a:spcPts val="1200"/>
              </a:spcBef>
              <a:spcAft>
                <a:spcPts val="844"/>
              </a:spcAft>
              <a:buSzPct val="65000"/>
              <a:buFont typeface="Wingdings 3" charset="2"/>
              <a:buNone/>
              <a:defRPr/>
            </a:pPr>
            <a:r>
              <a:rPr lang="tr-TR" b="1" dirty="0">
                <a:solidFill>
                  <a:schemeClr val="tx1">
                    <a:lumMod val="75000"/>
                    <a:lumOff val="25000"/>
                  </a:schemeClr>
                </a:solidFill>
                <a:latin typeface="Calibri" pitchFamily="34" charset="0"/>
              </a:rPr>
              <a:t/>
            </a:r>
            <a:br>
              <a:rPr lang="tr-TR" b="1" dirty="0">
                <a:solidFill>
                  <a:schemeClr val="tx1">
                    <a:lumMod val="75000"/>
                    <a:lumOff val="25000"/>
                  </a:schemeClr>
                </a:solidFill>
                <a:latin typeface="Calibri" pitchFamily="34" charset="0"/>
              </a:rPr>
            </a:br>
            <a:endParaRPr lang="tr-TR" b="1" dirty="0">
              <a:solidFill>
                <a:srgbClr val="00B050"/>
              </a:solidFill>
              <a:latin typeface="Calibri" pitchFamily="34" charset="0"/>
            </a:endParaRPr>
          </a:p>
          <a:p>
            <a:pPr fontAlgn="auto">
              <a:spcAft>
                <a:spcPts val="0"/>
              </a:spcAft>
              <a:buFont typeface="Wingdings 3" charset="2"/>
              <a:buChar char=""/>
              <a:defRPr/>
            </a:pPr>
            <a:endParaRPr lang="tr-TR" dirty="0">
              <a:solidFill>
                <a:schemeClr val="tx1">
                  <a:lumMod val="75000"/>
                  <a:lumOff val="25000"/>
                </a:schemeClr>
              </a:solidFill>
            </a:endParaRPr>
          </a:p>
        </p:txBody>
      </p:sp>
    </p:spTree>
  </p:cSld>
  <p:clrMapOvr>
    <a:masterClrMapping/>
  </p:clrMapOvr>
  <p:transition>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1"/>
          <p:cNvSpPr>
            <a:spLocks noGrp="1" noChangeArrowheads="1"/>
          </p:cNvSpPr>
          <p:nvPr>
            <p:ph type="title"/>
          </p:nvPr>
        </p:nvSpPr>
        <p:spPr bwMode="auto">
          <a:xfrm>
            <a:off x="933450" y="479425"/>
            <a:ext cx="8826500" cy="1570038"/>
          </a:xfrm>
        </p:spPr>
        <p:txBody>
          <a:bodyPr/>
          <a:lstStyle/>
          <a:p>
            <a:r>
              <a:rPr lang="tr-TR" sz="4000" b="1" smtClean="0">
                <a:latin typeface="Microsoft New Tai Lue" pitchFamily="34" charset="0"/>
              </a:rPr>
              <a:t>Davranışlarımız nasıl şekilleniyor?</a:t>
            </a:r>
          </a:p>
        </p:txBody>
      </p:sp>
      <p:graphicFrame>
        <p:nvGraphicFramePr>
          <p:cNvPr id="12" name="11 Diyagram"/>
          <p:cNvGraphicFramePr/>
          <p:nvPr/>
        </p:nvGraphicFramePr>
        <p:xfrm>
          <a:off x="5305963" y="2112433"/>
          <a:ext cx="6032500" cy="47455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1747" name="4 Resim" descr="ty.png"/>
          <p:cNvPicPr>
            <a:picLocks noChangeAspect="1"/>
          </p:cNvPicPr>
          <p:nvPr/>
        </p:nvPicPr>
        <p:blipFill>
          <a:blip r:embed="rId7"/>
          <a:srcRect/>
          <a:stretch>
            <a:fillRect/>
          </a:stretch>
        </p:blipFill>
        <p:spPr bwMode="auto">
          <a:xfrm>
            <a:off x="377825" y="2095500"/>
            <a:ext cx="4762500" cy="47625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6 Resim" descr="images.png"/>
          <p:cNvPicPr>
            <a:picLocks noChangeAspect="1"/>
          </p:cNvPicPr>
          <p:nvPr/>
        </p:nvPicPr>
        <p:blipFill>
          <a:blip r:embed="rId2"/>
          <a:srcRect/>
          <a:stretch>
            <a:fillRect/>
          </a:stretch>
        </p:blipFill>
        <p:spPr bwMode="auto">
          <a:xfrm>
            <a:off x="8810625" y="3690938"/>
            <a:ext cx="2711450" cy="3167062"/>
          </a:xfrm>
          <a:prstGeom prst="rect">
            <a:avLst/>
          </a:prstGeom>
          <a:noFill/>
          <a:ln w="9525">
            <a:noFill/>
            <a:miter lim="800000"/>
            <a:headEnd/>
            <a:tailEnd/>
          </a:ln>
        </p:spPr>
      </p:pic>
      <p:sp>
        <p:nvSpPr>
          <p:cNvPr id="32770" name="Unvan 4"/>
          <p:cNvSpPr>
            <a:spLocks noGrp="1"/>
          </p:cNvSpPr>
          <p:nvPr>
            <p:ph type="title"/>
          </p:nvPr>
        </p:nvSpPr>
        <p:spPr>
          <a:xfrm>
            <a:off x="919163" y="890588"/>
            <a:ext cx="8761412" cy="708025"/>
          </a:xfrm>
        </p:spPr>
        <p:txBody>
          <a:bodyPr/>
          <a:lstStyle/>
          <a:p>
            <a:r>
              <a:rPr lang="tr-TR" sz="4000" b="1" smtClean="0">
                <a:latin typeface="Microsoft New Tai Lue" pitchFamily="34" charset="0"/>
              </a:rPr>
              <a:t>Şu soruları kendimize soralım:</a:t>
            </a:r>
          </a:p>
        </p:txBody>
      </p:sp>
      <p:sp>
        <p:nvSpPr>
          <p:cNvPr id="4" name="İçerik Yer Tutucusu 3"/>
          <p:cNvSpPr>
            <a:spLocks noGrp="1"/>
          </p:cNvSpPr>
          <p:nvPr>
            <p:ph idx="1"/>
          </p:nvPr>
        </p:nvSpPr>
        <p:spPr>
          <a:xfrm>
            <a:off x="446088" y="2430463"/>
            <a:ext cx="10747375" cy="2236787"/>
          </a:xfrm>
        </p:spPr>
        <p:txBody>
          <a:bodyPr rtlCol="0">
            <a:noAutofit/>
          </a:bodyPr>
          <a:lstStyle/>
          <a:p>
            <a:pPr marL="0" indent="-321457" defTabSz="584200" fontAlgn="auto">
              <a:spcBef>
                <a:spcPts val="1200"/>
              </a:spcBef>
              <a:spcAft>
                <a:spcPts val="0"/>
              </a:spcAft>
              <a:buSzPct val="65000"/>
              <a:buFont typeface="Wingdings 3" charset="2"/>
              <a:buChar char=""/>
              <a:defRPr/>
            </a:pPr>
            <a:r>
              <a:rPr lang="tr-TR" sz="2800" b="1" dirty="0">
                <a:solidFill>
                  <a:prstClr val="black"/>
                </a:solidFill>
                <a:latin typeface="Microsoft New Tai Lue" pitchFamily="34" charset="0"/>
                <a:ea typeface="Helvetica Neue Bold Condensed"/>
                <a:cs typeface="Microsoft New Tai Lue" pitchFamily="34" charset="0"/>
                <a:sym typeface="Helvetica Neue Bold Condensed"/>
              </a:rPr>
              <a:t>Neden iletişim kurmaya ihtiyacım var?</a:t>
            </a:r>
          </a:p>
          <a:p>
            <a:pPr marL="0" indent="-321457" defTabSz="584200" fontAlgn="auto">
              <a:spcBef>
                <a:spcPts val="1200"/>
              </a:spcBef>
              <a:spcAft>
                <a:spcPts val="0"/>
              </a:spcAft>
              <a:buSzPct val="65000"/>
              <a:buFont typeface="Wingdings 3" charset="2"/>
              <a:buChar char=""/>
              <a:defRPr/>
            </a:pPr>
            <a:r>
              <a:rPr lang="tr-TR" sz="2800" b="1" dirty="0">
                <a:solidFill>
                  <a:prstClr val="black"/>
                </a:solidFill>
                <a:latin typeface="Microsoft New Tai Lue" pitchFamily="34" charset="0"/>
                <a:ea typeface="Helvetica Neue Bold Condensed"/>
                <a:cs typeface="Microsoft New Tai Lue" pitchFamily="34" charset="0"/>
                <a:sym typeface="Helvetica Neue Bold Condensed"/>
              </a:rPr>
              <a:t>Kiminle/kimlerle iletişim içinde olmalıyım?</a:t>
            </a:r>
          </a:p>
          <a:p>
            <a:pPr marL="0" indent="-321457" defTabSz="584200" fontAlgn="auto">
              <a:spcBef>
                <a:spcPts val="1200"/>
              </a:spcBef>
              <a:spcAft>
                <a:spcPts val="0"/>
              </a:spcAft>
              <a:buSzPct val="65000"/>
              <a:buFont typeface="Wingdings 3" charset="2"/>
              <a:buChar char=""/>
              <a:defRPr/>
            </a:pPr>
            <a:r>
              <a:rPr lang="tr-TR" sz="2800" b="1" dirty="0">
                <a:solidFill>
                  <a:prstClr val="black"/>
                </a:solidFill>
                <a:latin typeface="Microsoft New Tai Lue" pitchFamily="34" charset="0"/>
                <a:ea typeface="Helvetica Neue Bold Condensed"/>
                <a:cs typeface="Microsoft New Tai Lue" pitchFamily="34" charset="0"/>
                <a:sym typeface="Helvetica Neue Bold Condensed"/>
              </a:rPr>
              <a:t>Hangi tür iletişim biçimini kullanmam daha uygun </a:t>
            </a:r>
            <a:r>
              <a:rPr lang="tr-TR" sz="2800" b="1" dirty="0" smtClean="0">
                <a:solidFill>
                  <a:prstClr val="black"/>
                </a:solidFill>
                <a:latin typeface="Microsoft New Tai Lue" pitchFamily="34" charset="0"/>
                <a:ea typeface="Helvetica Neue Bold Condensed"/>
                <a:cs typeface="Microsoft New Tai Lue" pitchFamily="34" charset="0"/>
                <a:sym typeface="Helvetica Neue Bold Condensed"/>
              </a:rPr>
              <a:t>olur </a:t>
            </a:r>
            <a:r>
              <a:rPr lang="tr-TR" sz="4400" b="1" dirty="0" smtClean="0">
                <a:solidFill>
                  <a:schemeClr val="accent1">
                    <a:lumMod val="75000"/>
                  </a:schemeClr>
                </a:solidFill>
                <a:latin typeface="Microsoft New Tai Lue" pitchFamily="34" charset="0"/>
                <a:ea typeface="Helvetica Neue Bold Condensed"/>
                <a:cs typeface="Microsoft New Tai Lue" pitchFamily="34" charset="0"/>
                <a:sym typeface="Helvetica Neue Bold Condensed"/>
              </a:rPr>
              <a:t>?</a:t>
            </a:r>
            <a:endParaRPr lang="tr-TR" sz="2800" b="1" dirty="0">
              <a:solidFill>
                <a:schemeClr val="accent1">
                  <a:lumMod val="75000"/>
                </a:schemeClr>
              </a:solidFill>
              <a:latin typeface="Microsoft New Tai Lue" pitchFamily="34" charset="0"/>
              <a:ea typeface="Helvetica Neue Bold Condensed"/>
              <a:cs typeface="Microsoft New Tai Lue" pitchFamily="34" charset="0"/>
              <a:sym typeface="Helvetica Neue Bold Condensed"/>
            </a:endParaRPr>
          </a:p>
          <a:p>
            <a:pPr marL="0" indent="-321457" defTabSz="584200" fontAlgn="auto">
              <a:spcBef>
                <a:spcPts val="1200"/>
              </a:spcBef>
              <a:spcAft>
                <a:spcPts val="0"/>
              </a:spcAft>
              <a:buSzPct val="65000"/>
              <a:buFont typeface="Wingdings 3" charset="2"/>
              <a:buChar char=""/>
              <a:defRPr/>
            </a:pPr>
            <a:r>
              <a:rPr lang="tr-TR" sz="2800" b="1" dirty="0">
                <a:solidFill>
                  <a:prstClr val="black"/>
                </a:solidFill>
                <a:latin typeface="Microsoft New Tai Lue" pitchFamily="34" charset="0"/>
                <a:ea typeface="Helvetica Neue Bold Condensed"/>
                <a:cs typeface="Microsoft New Tai Lue" pitchFamily="34" charset="0"/>
                <a:sym typeface="Helvetica Neue Bold Condensed"/>
              </a:rPr>
              <a:t>İletişime geçmemi engelleyen faktörler nelerdir?</a:t>
            </a:r>
          </a:p>
          <a:p>
            <a:pPr marL="322263" indent="-322263" defTabSz="584200" fontAlgn="auto">
              <a:spcBef>
                <a:spcPts val="1200"/>
              </a:spcBef>
              <a:spcAft>
                <a:spcPts val="0"/>
              </a:spcAft>
              <a:buSzPct val="65000"/>
              <a:buFont typeface="Wingdings 3" charset="2"/>
              <a:buChar char=""/>
              <a:defRPr/>
            </a:pPr>
            <a:r>
              <a:rPr lang="tr-TR" sz="2800" b="1" dirty="0">
                <a:solidFill>
                  <a:prstClr val="black"/>
                </a:solidFill>
                <a:latin typeface="Microsoft New Tai Lue" pitchFamily="34" charset="0"/>
                <a:ea typeface="Helvetica Neue Bold Condensed"/>
                <a:cs typeface="Microsoft New Tai Lue" pitchFamily="34" charset="0"/>
                <a:sym typeface="Helvetica Neue Bold Condensed"/>
              </a:rPr>
              <a:t>İletişim kurma becerimi nasıl geliştirebilirim?</a:t>
            </a:r>
          </a:p>
          <a:p>
            <a:pPr marL="0" indent="0" fontAlgn="auto">
              <a:spcAft>
                <a:spcPts val="0"/>
              </a:spcAft>
              <a:buFont typeface="Wingdings 3" charset="2"/>
              <a:buNone/>
              <a:defRPr/>
            </a:pPr>
            <a:endParaRPr lang="tr-TR" sz="2800" dirty="0">
              <a:solidFill>
                <a:schemeClr val="tx1">
                  <a:lumMod val="75000"/>
                  <a:lumOff val="25000"/>
                </a:schemeClr>
              </a:solidFill>
            </a:endParaRPr>
          </a:p>
        </p:txBody>
      </p:sp>
    </p:spTree>
  </p:cSld>
  <p:clrMapOvr>
    <a:masterClrMapping/>
  </p:clrMapOvr>
  <p:transition>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3 Resim" descr="r.jpg"/>
          <p:cNvPicPr>
            <a:picLocks noChangeAspect="1"/>
          </p:cNvPicPr>
          <p:nvPr/>
        </p:nvPicPr>
        <p:blipFill>
          <a:blip r:embed="rId2"/>
          <a:srcRect/>
          <a:stretch>
            <a:fillRect/>
          </a:stretch>
        </p:blipFill>
        <p:spPr bwMode="auto">
          <a:xfrm>
            <a:off x="8443913" y="2217738"/>
            <a:ext cx="3302000" cy="3189287"/>
          </a:xfrm>
          <a:prstGeom prst="rect">
            <a:avLst/>
          </a:prstGeom>
          <a:noFill/>
          <a:ln w="9525">
            <a:noFill/>
            <a:miter lim="800000"/>
            <a:headEnd/>
            <a:tailEnd/>
          </a:ln>
        </p:spPr>
      </p:pic>
      <p:sp>
        <p:nvSpPr>
          <p:cNvPr id="33794" name="Unvan 1"/>
          <p:cNvSpPr>
            <a:spLocks noGrp="1"/>
          </p:cNvSpPr>
          <p:nvPr>
            <p:ph type="title"/>
          </p:nvPr>
        </p:nvSpPr>
        <p:spPr>
          <a:xfrm>
            <a:off x="884238" y="976313"/>
            <a:ext cx="10625137" cy="708025"/>
          </a:xfrm>
        </p:spPr>
        <p:txBody>
          <a:bodyPr/>
          <a:lstStyle/>
          <a:p>
            <a:r>
              <a:rPr lang="tr-TR" sz="4000" b="1" smtClean="0">
                <a:latin typeface="Microsoft New Tai Lue" pitchFamily="34" charset="0"/>
              </a:rPr>
              <a:t>İnsanlar arasındaki iletişim kazaları…</a:t>
            </a:r>
          </a:p>
        </p:txBody>
      </p:sp>
      <p:sp>
        <p:nvSpPr>
          <p:cNvPr id="3" name="İçerik Yer Tutucusu 2"/>
          <p:cNvSpPr>
            <a:spLocks noGrp="1"/>
          </p:cNvSpPr>
          <p:nvPr>
            <p:ph idx="1"/>
          </p:nvPr>
        </p:nvSpPr>
        <p:spPr>
          <a:xfrm>
            <a:off x="582613" y="2603500"/>
            <a:ext cx="9398000" cy="2930525"/>
          </a:xfrm>
        </p:spPr>
        <p:txBody>
          <a:bodyPr rtlCol="0">
            <a:normAutofit/>
          </a:bodyPr>
          <a:lstStyle/>
          <a:p>
            <a:pPr marL="0" indent="-321457" defTabSz="584200" fontAlgn="auto">
              <a:lnSpc>
                <a:spcPct val="70000"/>
              </a:lnSpc>
              <a:spcBef>
                <a:spcPts val="1200"/>
              </a:spcBef>
              <a:spcAft>
                <a:spcPts val="0"/>
              </a:spcAft>
              <a:buSzPct val="65000"/>
              <a:buFont typeface="Wingdings 3" charset="2"/>
              <a:buChar char=""/>
              <a:defRPr/>
            </a:pPr>
            <a:r>
              <a:rPr lang="tr-TR" sz="2400" b="1" dirty="0">
                <a:solidFill>
                  <a:prstClr val="black"/>
                </a:solidFill>
                <a:latin typeface="Microsoft New Tai Lue" pitchFamily="34" charset="0"/>
                <a:ea typeface="Helvetica Neue Bold Condensed"/>
                <a:cs typeface="Microsoft New Tai Lue" pitchFamily="34" charset="0"/>
                <a:sym typeface="Helvetica Neue Bold Condensed"/>
              </a:rPr>
              <a:t> Kişilerin birbirlerinin ne söylediğini </a:t>
            </a:r>
            <a:r>
              <a:rPr lang="tr-TR" sz="2400" b="1" dirty="0" smtClean="0">
                <a:solidFill>
                  <a:prstClr val="black"/>
                </a:solidFill>
                <a:latin typeface="Microsoft New Tai Lue" pitchFamily="34" charset="0"/>
                <a:ea typeface="Helvetica Neue Bold Condensed"/>
                <a:cs typeface="Microsoft New Tai Lue" pitchFamily="34" charset="0"/>
                <a:sym typeface="Helvetica Neue Bold Condensed"/>
              </a:rPr>
              <a:t>anlamamasından, </a:t>
            </a:r>
            <a:endParaRPr lang="tr-TR" sz="2400" b="1" dirty="0">
              <a:solidFill>
                <a:prstClr val="black"/>
              </a:solidFill>
              <a:latin typeface="Microsoft New Tai Lue" pitchFamily="34" charset="0"/>
              <a:ea typeface="Helvetica Neue Bold Condensed"/>
              <a:cs typeface="Microsoft New Tai Lue" pitchFamily="34" charset="0"/>
              <a:sym typeface="Helvetica Neue Bold Condensed"/>
            </a:endParaRPr>
          </a:p>
          <a:p>
            <a:pPr marL="0" indent="-321457" defTabSz="584200" fontAlgn="auto">
              <a:lnSpc>
                <a:spcPct val="70000"/>
              </a:lnSpc>
              <a:spcBef>
                <a:spcPts val="1200"/>
              </a:spcBef>
              <a:spcAft>
                <a:spcPts val="0"/>
              </a:spcAft>
              <a:buSzPct val="65000"/>
              <a:buFont typeface="Wingdings 3" charset="2"/>
              <a:buChar char=""/>
              <a:defRPr/>
            </a:pPr>
            <a:r>
              <a:rPr lang="tr-TR" sz="2400" b="1" dirty="0">
                <a:solidFill>
                  <a:prstClr val="black"/>
                </a:solidFill>
                <a:latin typeface="Microsoft New Tai Lue" pitchFamily="34" charset="0"/>
                <a:ea typeface="Helvetica Neue Bold Condensed"/>
                <a:cs typeface="Microsoft New Tai Lue" pitchFamily="34" charset="0"/>
                <a:sym typeface="Helvetica Neue Bold Condensed"/>
              </a:rPr>
              <a:t> Yanlış </a:t>
            </a:r>
            <a:r>
              <a:rPr lang="tr-TR" sz="2400" b="1" dirty="0" smtClean="0">
                <a:solidFill>
                  <a:prstClr val="black"/>
                </a:solidFill>
                <a:latin typeface="Microsoft New Tai Lue" pitchFamily="34" charset="0"/>
                <a:ea typeface="Helvetica Neue Bold Condensed"/>
                <a:cs typeface="Microsoft New Tai Lue" pitchFamily="34" charset="0"/>
                <a:sym typeface="Helvetica Neue Bold Condensed"/>
              </a:rPr>
              <a:t>anlamasından,</a:t>
            </a:r>
            <a:endParaRPr lang="tr-TR" sz="2400" b="1" dirty="0">
              <a:solidFill>
                <a:prstClr val="black"/>
              </a:solidFill>
              <a:latin typeface="Microsoft New Tai Lue" pitchFamily="34" charset="0"/>
              <a:ea typeface="Helvetica Neue Bold Condensed"/>
              <a:cs typeface="Microsoft New Tai Lue" pitchFamily="34" charset="0"/>
              <a:sym typeface="Helvetica Neue Bold Condensed"/>
            </a:endParaRPr>
          </a:p>
          <a:p>
            <a:pPr marL="0" indent="-321457" defTabSz="584200" fontAlgn="auto">
              <a:lnSpc>
                <a:spcPct val="70000"/>
              </a:lnSpc>
              <a:spcBef>
                <a:spcPts val="1200"/>
              </a:spcBef>
              <a:spcAft>
                <a:spcPts val="0"/>
              </a:spcAft>
              <a:buSzPct val="65000"/>
              <a:buFont typeface="Wingdings 3" charset="2"/>
              <a:buChar char=""/>
              <a:defRPr/>
            </a:pPr>
            <a:r>
              <a:rPr lang="tr-TR" sz="2400" b="1" dirty="0">
                <a:solidFill>
                  <a:prstClr val="black"/>
                </a:solidFill>
                <a:latin typeface="Microsoft New Tai Lue" pitchFamily="34" charset="0"/>
                <a:ea typeface="Helvetica Neue Bold Condensed"/>
                <a:cs typeface="Microsoft New Tai Lue" pitchFamily="34" charset="0"/>
                <a:sym typeface="Helvetica Neue Bold Condensed"/>
              </a:rPr>
              <a:t> Karşısındakinin yerine düşünüp karar </a:t>
            </a:r>
            <a:r>
              <a:rPr lang="tr-TR" sz="2400" b="1" dirty="0" smtClean="0">
                <a:solidFill>
                  <a:prstClr val="black"/>
                </a:solidFill>
                <a:latin typeface="Microsoft New Tai Lue" pitchFamily="34" charset="0"/>
                <a:ea typeface="Helvetica Neue Bold Condensed"/>
                <a:cs typeface="Microsoft New Tai Lue" pitchFamily="34" charset="0"/>
                <a:sym typeface="Helvetica Neue Bold Condensed"/>
              </a:rPr>
              <a:t>vermesinden, </a:t>
            </a:r>
            <a:endParaRPr lang="tr-TR" sz="2400" b="1" dirty="0">
              <a:solidFill>
                <a:prstClr val="black"/>
              </a:solidFill>
              <a:latin typeface="Microsoft New Tai Lue" pitchFamily="34" charset="0"/>
              <a:ea typeface="Helvetica Neue Bold Condensed"/>
              <a:cs typeface="Microsoft New Tai Lue" pitchFamily="34" charset="0"/>
              <a:sym typeface="Helvetica Neue Bold Condensed"/>
            </a:endParaRPr>
          </a:p>
          <a:p>
            <a:pPr marL="0" indent="-321457" defTabSz="584200" fontAlgn="auto">
              <a:lnSpc>
                <a:spcPct val="70000"/>
              </a:lnSpc>
              <a:spcBef>
                <a:spcPts val="1200"/>
              </a:spcBef>
              <a:spcAft>
                <a:spcPts val="0"/>
              </a:spcAft>
              <a:buSzPct val="65000"/>
              <a:buFont typeface="Wingdings 3" charset="2"/>
              <a:buChar char=""/>
              <a:defRPr/>
            </a:pPr>
            <a:r>
              <a:rPr lang="tr-TR" sz="2400" b="1" dirty="0">
                <a:solidFill>
                  <a:prstClr val="black"/>
                </a:solidFill>
                <a:latin typeface="Microsoft New Tai Lue" pitchFamily="34" charset="0"/>
                <a:ea typeface="Helvetica Neue Bold Condensed"/>
                <a:cs typeface="Microsoft New Tai Lue" pitchFamily="34" charset="0"/>
                <a:sym typeface="Helvetica Neue Bold Condensed"/>
              </a:rPr>
              <a:t> Bilgi boşluklarını kendisinin </a:t>
            </a:r>
            <a:r>
              <a:rPr lang="tr-TR" sz="2400" b="1" dirty="0" smtClean="0">
                <a:solidFill>
                  <a:prstClr val="black"/>
                </a:solidFill>
                <a:latin typeface="Microsoft New Tai Lue" pitchFamily="34" charset="0"/>
                <a:ea typeface="Helvetica Neue Bold Condensed"/>
                <a:cs typeface="Microsoft New Tai Lue" pitchFamily="34" charset="0"/>
                <a:sym typeface="Helvetica Neue Bold Condensed"/>
              </a:rPr>
              <a:t>doldurmasından, </a:t>
            </a:r>
            <a:endParaRPr lang="tr-TR" sz="2400" b="1" dirty="0">
              <a:solidFill>
                <a:prstClr val="black"/>
              </a:solidFill>
              <a:latin typeface="Microsoft New Tai Lue" pitchFamily="34" charset="0"/>
              <a:ea typeface="Helvetica Neue Bold Condensed"/>
              <a:cs typeface="Microsoft New Tai Lue" pitchFamily="34" charset="0"/>
              <a:sym typeface="Helvetica Neue Bold Condensed"/>
            </a:endParaRPr>
          </a:p>
          <a:p>
            <a:pPr marL="0" indent="-321457" defTabSz="584200" fontAlgn="auto">
              <a:lnSpc>
                <a:spcPct val="70000"/>
              </a:lnSpc>
              <a:spcBef>
                <a:spcPts val="1200"/>
              </a:spcBef>
              <a:spcAft>
                <a:spcPts val="0"/>
              </a:spcAft>
              <a:buSzPct val="65000"/>
              <a:buFont typeface="Wingdings 3" charset="2"/>
              <a:buChar char=""/>
              <a:defRPr/>
            </a:pPr>
            <a:r>
              <a:rPr lang="tr-TR" sz="2400" b="1" dirty="0">
                <a:solidFill>
                  <a:prstClr val="black"/>
                </a:solidFill>
                <a:latin typeface="Microsoft New Tai Lue" pitchFamily="34" charset="0"/>
                <a:ea typeface="Helvetica Neue Bold Condensed"/>
                <a:cs typeface="Microsoft New Tai Lue" pitchFamily="34" charset="0"/>
                <a:sym typeface="Helvetica Neue Bold Condensed"/>
              </a:rPr>
              <a:t> Önemsenmediğini </a:t>
            </a:r>
            <a:r>
              <a:rPr lang="tr-TR" sz="2400" b="1" dirty="0" smtClean="0">
                <a:solidFill>
                  <a:prstClr val="black"/>
                </a:solidFill>
                <a:latin typeface="Microsoft New Tai Lue" pitchFamily="34" charset="0"/>
                <a:ea typeface="Helvetica Neue Bold Condensed"/>
                <a:cs typeface="Microsoft New Tai Lue" pitchFamily="34" charset="0"/>
                <a:sym typeface="Helvetica Neue Bold Condensed"/>
              </a:rPr>
              <a:t>düşünmesinden, </a:t>
            </a:r>
            <a:endParaRPr lang="tr-TR" sz="2400" b="1" dirty="0">
              <a:solidFill>
                <a:prstClr val="black"/>
              </a:solidFill>
              <a:latin typeface="Microsoft New Tai Lue" pitchFamily="34" charset="0"/>
              <a:ea typeface="Helvetica Neue Bold Condensed"/>
              <a:cs typeface="Microsoft New Tai Lue" pitchFamily="34" charset="0"/>
              <a:sym typeface="Helvetica Neue Bold Condensed"/>
            </a:endParaRPr>
          </a:p>
          <a:p>
            <a:pPr marL="0" indent="-321457" defTabSz="584200" fontAlgn="auto">
              <a:lnSpc>
                <a:spcPct val="70000"/>
              </a:lnSpc>
              <a:spcBef>
                <a:spcPts val="1200"/>
              </a:spcBef>
              <a:spcAft>
                <a:spcPts val="0"/>
              </a:spcAft>
              <a:buSzPct val="65000"/>
              <a:buFont typeface="Wingdings 3" charset="2"/>
              <a:buChar char=""/>
              <a:defRPr/>
            </a:pPr>
            <a:r>
              <a:rPr lang="tr-TR" sz="2400" b="1" dirty="0">
                <a:solidFill>
                  <a:prstClr val="black"/>
                </a:solidFill>
                <a:latin typeface="Microsoft New Tai Lue" pitchFamily="34" charset="0"/>
                <a:ea typeface="Helvetica Neue Bold Condensed"/>
                <a:cs typeface="Microsoft New Tai Lue" pitchFamily="34" charset="0"/>
                <a:sym typeface="Helvetica Neue Bold Condensed"/>
              </a:rPr>
              <a:t> Engellendiğini düşünmesinden, vb. kaynaklanmaktadır</a:t>
            </a:r>
            <a:r>
              <a:rPr lang="tr-TR" sz="2400" dirty="0">
                <a:solidFill>
                  <a:schemeClr val="tx1">
                    <a:lumMod val="75000"/>
                    <a:lumOff val="25000"/>
                  </a:schemeClr>
                </a:solidFill>
              </a:rPr>
              <a:t>. </a:t>
            </a:r>
          </a:p>
          <a:p>
            <a:pPr marL="0" indent="0" fontAlgn="auto">
              <a:spcAft>
                <a:spcPts val="0"/>
              </a:spcAft>
              <a:buFont typeface="Wingdings 3" charset="2"/>
              <a:buNone/>
              <a:defRPr/>
            </a:pPr>
            <a:endParaRPr lang="tr-TR" sz="2400" dirty="0">
              <a:solidFill>
                <a:schemeClr val="tx1">
                  <a:lumMod val="75000"/>
                  <a:lumOff val="25000"/>
                </a:schemeClr>
              </a:solidFill>
            </a:endParaRPr>
          </a:p>
        </p:txBody>
      </p:sp>
    </p:spTree>
  </p:cSld>
  <p:clrMapOvr>
    <a:masterClrMapping/>
  </p:clrMapOvr>
  <p:transition>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3 Resim" descr="lk.jpg"/>
          <p:cNvPicPr>
            <a:picLocks noChangeAspect="1"/>
          </p:cNvPicPr>
          <p:nvPr/>
        </p:nvPicPr>
        <p:blipFill>
          <a:blip r:embed="rId2"/>
          <a:srcRect r="35690"/>
          <a:stretch>
            <a:fillRect/>
          </a:stretch>
        </p:blipFill>
        <p:spPr bwMode="auto">
          <a:xfrm>
            <a:off x="8045450" y="3343275"/>
            <a:ext cx="3921125" cy="3514725"/>
          </a:xfrm>
          <a:prstGeom prst="rect">
            <a:avLst/>
          </a:prstGeom>
          <a:noFill/>
          <a:ln w="9525">
            <a:noFill/>
            <a:miter lim="800000"/>
            <a:headEnd/>
            <a:tailEnd/>
          </a:ln>
        </p:spPr>
      </p:pic>
      <p:sp>
        <p:nvSpPr>
          <p:cNvPr id="34818" name="Unvan 1"/>
          <p:cNvSpPr>
            <a:spLocks noGrp="1"/>
          </p:cNvSpPr>
          <p:nvPr>
            <p:ph type="title"/>
          </p:nvPr>
        </p:nvSpPr>
        <p:spPr>
          <a:xfrm>
            <a:off x="1028700" y="879475"/>
            <a:ext cx="8826500" cy="706438"/>
          </a:xfrm>
        </p:spPr>
        <p:txBody>
          <a:bodyPr/>
          <a:lstStyle/>
          <a:p>
            <a:r>
              <a:rPr lang="tr-TR" sz="4000" b="1" smtClean="0">
                <a:latin typeface="Microsoft New Tai Lue" pitchFamily="34" charset="0"/>
              </a:rPr>
              <a:t>Öğrencilerle iletişim… </a:t>
            </a:r>
          </a:p>
        </p:txBody>
      </p:sp>
      <p:sp>
        <p:nvSpPr>
          <p:cNvPr id="3" name="İçerik Yer Tutucusu 2"/>
          <p:cNvSpPr>
            <a:spLocks noGrp="1"/>
          </p:cNvSpPr>
          <p:nvPr>
            <p:ph idx="1"/>
          </p:nvPr>
        </p:nvSpPr>
        <p:spPr>
          <a:xfrm>
            <a:off x="587375" y="2462213"/>
            <a:ext cx="10968038" cy="3416300"/>
          </a:xfrm>
        </p:spPr>
        <p:txBody>
          <a:bodyPr>
            <a:normAutofit/>
          </a:bodyPr>
          <a:lstStyle/>
          <a:p>
            <a:r>
              <a:rPr lang="tr-TR" sz="2800" b="1" smtClean="0">
                <a:solidFill>
                  <a:schemeClr val="tx1"/>
                </a:solidFill>
                <a:latin typeface="Microsoft New Tai Lue" pitchFamily="34" charset="0"/>
              </a:rPr>
              <a:t>Başka bir işle ilgilenmeyin</a:t>
            </a:r>
          </a:p>
          <a:p>
            <a:r>
              <a:rPr lang="tr-TR" sz="2800" b="1" smtClean="0">
                <a:solidFill>
                  <a:schemeClr val="tx1"/>
                </a:solidFill>
                <a:latin typeface="Microsoft New Tai Lue" pitchFamily="34" charset="0"/>
              </a:rPr>
              <a:t>Aceleci, sinirli, gergin davranışlar göstermeyin</a:t>
            </a:r>
          </a:p>
          <a:p>
            <a:r>
              <a:rPr lang="tr-TR" sz="2800" b="1" smtClean="0">
                <a:solidFill>
                  <a:schemeClr val="tx1"/>
                </a:solidFill>
                <a:latin typeface="Microsoft New Tai Lue" pitchFamily="34" charset="0"/>
              </a:rPr>
              <a:t>Göz teması kurarak yüz yüze olun</a:t>
            </a:r>
          </a:p>
          <a:p>
            <a:r>
              <a:rPr lang="tr-TR" sz="2800" b="1" smtClean="0">
                <a:solidFill>
                  <a:schemeClr val="tx1"/>
                </a:solidFill>
                <a:latin typeface="Microsoft New Tai Lue" pitchFamily="34" charset="0"/>
              </a:rPr>
              <a:t>Dostça konuşun, anlayışlı olun, örnek olun.</a:t>
            </a:r>
          </a:p>
          <a:p>
            <a:pPr>
              <a:buFont typeface="Wingdings 3" pitchFamily="18" charset="2"/>
              <a:buNone/>
            </a:pPr>
            <a:endParaRPr lang="tr-TR" sz="2800" smtClean="0"/>
          </a:p>
        </p:txBody>
      </p:sp>
    </p:spTree>
  </p:cSld>
  <p:clrMapOvr>
    <a:masterClrMapping/>
  </p:clrMapOvr>
  <p:transition>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Unvan 1"/>
          <p:cNvSpPr>
            <a:spLocks noGrp="1"/>
          </p:cNvSpPr>
          <p:nvPr>
            <p:ph type="title"/>
          </p:nvPr>
        </p:nvSpPr>
        <p:spPr>
          <a:xfrm>
            <a:off x="796925" y="800100"/>
            <a:ext cx="10569575" cy="708025"/>
          </a:xfrm>
        </p:spPr>
        <p:txBody>
          <a:bodyPr/>
          <a:lstStyle/>
          <a:p>
            <a:r>
              <a:rPr lang="tr-TR" sz="4000" b="1" smtClean="0">
                <a:latin typeface="Microsoft New Tai Lue" pitchFamily="34" charset="0"/>
              </a:rPr>
              <a:t>«</a:t>
            </a:r>
            <a:r>
              <a:rPr lang="tr-TR" sz="4000" b="1" smtClean="0">
                <a:solidFill>
                  <a:srgbClr val="FFC000"/>
                </a:solidFill>
                <a:latin typeface="Microsoft New Tai Lue" pitchFamily="34" charset="0"/>
              </a:rPr>
              <a:t>Sen Dili</a:t>
            </a:r>
            <a:r>
              <a:rPr lang="tr-TR" sz="4000" b="1" smtClean="0">
                <a:latin typeface="Microsoft New Tai Lue" pitchFamily="34" charset="0"/>
              </a:rPr>
              <a:t>» ve «</a:t>
            </a:r>
            <a:r>
              <a:rPr lang="tr-TR" sz="4000" b="1" smtClean="0">
                <a:solidFill>
                  <a:srgbClr val="FFC000"/>
                </a:solidFill>
                <a:latin typeface="Microsoft New Tai Lue" pitchFamily="34" charset="0"/>
              </a:rPr>
              <a:t>Ben Dili</a:t>
            </a:r>
            <a:r>
              <a:rPr lang="tr-TR" sz="4000" b="1" smtClean="0">
                <a:latin typeface="Microsoft New Tai Lue" pitchFamily="34" charset="0"/>
              </a:rPr>
              <a:t>» ile konuşmak</a:t>
            </a:r>
          </a:p>
        </p:txBody>
      </p:sp>
      <p:pic>
        <p:nvPicPr>
          <p:cNvPr id="35842" name="Picture 3"/>
          <p:cNvPicPr>
            <a:picLocks noChangeAspect="1"/>
          </p:cNvPicPr>
          <p:nvPr/>
        </p:nvPicPr>
        <p:blipFill>
          <a:blip r:embed="rId2">
            <a:lum contrast="20000"/>
          </a:blip>
          <a:srcRect/>
          <a:stretch>
            <a:fillRect/>
          </a:stretch>
        </p:blipFill>
        <p:spPr bwMode="auto">
          <a:xfrm>
            <a:off x="403225" y="2941638"/>
            <a:ext cx="5164138" cy="2986087"/>
          </a:xfrm>
          <a:prstGeom prst="rect">
            <a:avLst/>
          </a:prstGeom>
          <a:noFill/>
          <a:ln w="9525">
            <a:noFill/>
            <a:miter lim="800000"/>
            <a:headEnd/>
            <a:tailEnd/>
          </a:ln>
        </p:spPr>
      </p:pic>
      <p:pic>
        <p:nvPicPr>
          <p:cNvPr id="35843" name="Picture 4"/>
          <p:cNvPicPr>
            <a:picLocks noChangeAspect="1"/>
          </p:cNvPicPr>
          <p:nvPr/>
        </p:nvPicPr>
        <p:blipFill>
          <a:blip r:embed="rId3">
            <a:lum contrast="20000"/>
          </a:blip>
          <a:srcRect/>
          <a:stretch>
            <a:fillRect/>
          </a:stretch>
        </p:blipFill>
        <p:spPr bwMode="auto">
          <a:xfrm>
            <a:off x="6178550" y="3492500"/>
            <a:ext cx="5657850" cy="3097213"/>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Unvan 1"/>
          <p:cNvSpPr>
            <a:spLocks noGrp="1"/>
          </p:cNvSpPr>
          <p:nvPr>
            <p:ph type="title"/>
          </p:nvPr>
        </p:nvSpPr>
        <p:spPr>
          <a:xfrm>
            <a:off x="952500" y="1222375"/>
            <a:ext cx="9815513" cy="706438"/>
          </a:xfrm>
        </p:spPr>
        <p:txBody>
          <a:bodyPr/>
          <a:lstStyle/>
          <a:p>
            <a:r>
              <a:rPr lang="tr-TR" sz="4000" b="1" smtClean="0">
                <a:latin typeface="Microsoft New Tai Lue" pitchFamily="34" charset="0"/>
              </a:rPr>
              <a:t>Nasıl davranırsak öyle karşılık görürüz!</a:t>
            </a:r>
            <a:br>
              <a:rPr lang="tr-TR" sz="4000" b="1" smtClean="0">
                <a:latin typeface="Microsoft New Tai Lue" pitchFamily="34" charset="0"/>
              </a:rPr>
            </a:br>
            <a:endParaRPr lang="tr-TR" sz="4000" b="1" smtClean="0">
              <a:latin typeface="Microsoft New Tai Lue" pitchFamily="34" charset="0"/>
            </a:endParaRPr>
          </a:p>
        </p:txBody>
      </p:sp>
      <p:pic>
        <p:nvPicPr>
          <p:cNvPr id="4" name="Picture 2"/>
          <p:cNvPicPr>
            <a:picLocks noChangeAspect="1" noChangeArrowheads="1"/>
          </p:cNvPicPr>
          <p:nvPr/>
        </p:nvPicPr>
        <p:blipFill rotWithShape="1">
          <a:blip r:embed="rId2"/>
          <a:srcRect t="1" r="23232" b="35467"/>
          <a:stretch/>
        </p:blipFill>
        <p:spPr bwMode="auto">
          <a:xfrm>
            <a:off x="2885831" y="2387962"/>
            <a:ext cx="6101758" cy="3861716"/>
          </a:xfrm>
          <a:prstGeom prst="rect">
            <a:avLst/>
          </a:prstGeom>
          <a:ln>
            <a:noFill/>
          </a:ln>
          <a:effectLst>
            <a:softEdge rad="112500"/>
          </a:effectLst>
        </p:spPr>
      </p:pic>
    </p:spTree>
  </p:cSld>
  <p:clrMapOvr>
    <a:masterClrMapping/>
  </p:clrMapOvr>
  <p:transition>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Unvan 1"/>
          <p:cNvSpPr>
            <a:spLocks noGrp="1"/>
          </p:cNvSpPr>
          <p:nvPr>
            <p:ph type="title"/>
          </p:nvPr>
        </p:nvSpPr>
        <p:spPr>
          <a:xfrm>
            <a:off x="971550" y="936625"/>
            <a:ext cx="10410825" cy="706438"/>
          </a:xfrm>
        </p:spPr>
        <p:txBody>
          <a:bodyPr/>
          <a:lstStyle/>
          <a:p>
            <a:r>
              <a:rPr lang="tr-TR" sz="4000" b="1" smtClean="0">
                <a:latin typeface="Microsoft New Tai Lue" pitchFamily="34" charset="0"/>
              </a:rPr>
              <a:t>Genellemelerden ve Önyargılardan  Kaçınmak </a:t>
            </a:r>
          </a:p>
        </p:txBody>
      </p:sp>
      <p:sp>
        <p:nvSpPr>
          <p:cNvPr id="37890" name="Rectangle 3"/>
          <p:cNvSpPr>
            <a:spLocks noGrp="1" noChangeArrowheads="1"/>
          </p:cNvSpPr>
          <p:nvPr>
            <p:ph idx="1"/>
          </p:nvPr>
        </p:nvSpPr>
        <p:spPr>
          <a:xfrm>
            <a:off x="492125" y="2555875"/>
            <a:ext cx="8826500" cy="2568575"/>
          </a:xfrm>
        </p:spPr>
        <p:txBody>
          <a:bodyPr/>
          <a:lstStyle/>
          <a:p>
            <a:pPr marL="0" indent="-622300" defTabSz="584200">
              <a:spcBef>
                <a:spcPct val="0"/>
              </a:spcBef>
              <a:buSzPct val="65000"/>
              <a:buFont typeface="Zapf Dingbats"/>
              <a:buNone/>
            </a:pPr>
            <a:r>
              <a:rPr lang="tr-TR" altLang="tr-TR" sz="3600" b="1" smtClean="0">
                <a:solidFill>
                  <a:schemeClr val="tx1"/>
                </a:solidFill>
                <a:latin typeface="Microsoft New Tai Lue" pitchFamily="34" charset="0"/>
                <a:ea typeface="Helvetica Neue Bold Condensed"/>
                <a:cs typeface="Microsoft New Tai Lue" pitchFamily="34" charset="0"/>
                <a:sym typeface="Helvetica Neue Bold Condensed"/>
              </a:rPr>
              <a:t>“Bütün erkekler yaramazdır.”</a:t>
            </a:r>
            <a:br>
              <a:rPr lang="tr-TR" altLang="tr-TR" sz="3600" b="1" smtClean="0">
                <a:solidFill>
                  <a:schemeClr val="tx1"/>
                </a:solidFill>
                <a:latin typeface="Microsoft New Tai Lue" pitchFamily="34" charset="0"/>
                <a:ea typeface="Helvetica Neue Bold Condensed"/>
                <a:cs typeface="Microsoft New Tai Lue" pitchFamily="34" charset="0"/>
                <a:sym typeface="Helvetica Neue Bold Condensed"/>
              </a:rPr>
            </a:br>
            <a:r>
              <a:rPr lang="tr-TR" altLang="tr-TR" sz="3600" b="1" smtClean="0">
                <a:solidFill>
                  <a:schemeClr val="tx1"/>
                </a:solidFill>
                <a:latin typeface="Microsoft New Tai Lue" pitchFamily="34" charset="0"/>
                <a:ea typeface="Helvetica Neue Bold Condensed"/>
                <a:cs typeface="Microsoft New Tai Lue" pitchFamily="34" charset="0"/>
                <a:sym typeface="Helvetica Neue Bold Condensed"/>
              </a:rPr>
              <a:t>“Bütün kızlar ağlar.”</a:t>
            </a:r>
            <a:br>
              <a:rPr lang="tr-TR" altLang="tr-TR" sz="3600" b="1" smtClean="0">
                <a:solidFill>
                  <a:schemeClr val="tx1"/>
                </a:solidFill>
                <a:latin typeface="Microsoft New Tai Lue" pitchFamily="34" charset="0"/>
                <a:ea typeface="Helvetica Neue Bold Condensed"/>
                <a:cs typeface="Microsoft New Tai Lue" pitchFamily="34" charset="0"/>
                <a:sym typeface="Helvetica Neue Bold Condensed"/>
              </a:rPr>
            </a:br>
            <a:r>
              <a:rPr lang="tr-TR" altLang="tr-TR" sz="3600" b="1" smtClean="0">
                <a:solidFill>
                  <a:schemeClr val="tx1"/>
                </a:solidFill>
                <a:latin typeface="Microsoft New Tai Lue" pitchFamily="34" charset="0"/>
                <a:ea typeface="Helvetica Neue Bold Condensed"/>
                <a:cs typeface="Microsoft New Tai Lue" pitchFamily="34" charset="0"/>
                <a:sym typeface="Helvetica Neue Bold Condensed"/>
              </a:rPr>
              <a:t>“Sen sorumsuz bir insansın!”</a:t>
            </a:r>
            <a:r>
              <a:rPr lang="tr-TR" altLang="tr-TR" sz="3600" b="1" smtClean="0">
                <a:solidFill>
                  <a:schemeClr val="tx1"/>
                </a:solidFill>
                <a:latin typeface="Calibri" pitchFamily="34" charset="0"/>
                <a:ea typeface="Helvetica Neue Bold Condensed"/>
                <a:cs typeface="Microsoft New Tai Lue" pitchFamily="34" charset="0"/>
                <a:sym typeface="Helvetica Neue Bold Condensed"/>
              </a:rPr>
              <a:t/>
            </a:r>
            <a:br>
              <a:rPr lang="tr-TR" altLang="tr-TR" sz="3600" b="1" smtClean="0">
                <a:solidFill>
                  <a:schemeClr val="tx1"/>
                </a:solidFill>
                <a:latin typeface="Calibri" pitchFamily="34" charset="0"/>
                <a:ea typeface="Helvetica Neue Bold Condensed"/>
                <a:cs typeface="Microsoft New Tai Lue" pitchFamily="34" charset="0"/>
                <a:sym typeface="Helvetica Neue Bold Condensed"/>
              </a:rPr>
            </a:br>
            <a:r>
              <a:rPr lang="tr-TR" altLang="tr-TR" sz="3600" b="1" smtClean="0">
                <a:solidFill>
                  <a:schemeClr val="tx1"/>
                </a:solidFill>
                <a:latin typeface="Calibri" pitchFamily="34" charset="0"/>
                <a:ea typeface="Helvetica Neue Bold Condensed"/>
                <a:cs typeface="Microsoft New Tai Lue" pitchFamily="34" charset="0"/>
                <a:sym typeface="Helvetica Neue Bold Condensed"/>
              </a:rPr>
              <a:t>   …</a:t>
            </a:r>
          </a:p>
        </p:txBody>
      </p:sp>
      <p:pic>
        <p:nvPicPr>
          <p:cNvPr id="5" name="4 Resim" descr="etik-kurallar.jpg"/>
          <p:cNvPicPr>
            <a:picLocks noChangeAspect="1"/>
          </p:cNvPicPr>
          <p:nvPr/>
        </p:nvPicPr>
        <p:blipFill>
          <a:blip r:embed="rId2">
            <a:lum bright="20000"/>
          </a:blip>
          <a:stretch>
            <a:fillRect/>
          </a:stretch>
        </p:blipFill>
        <p:spPr>
          <a:xfrm rot="19888032">
            <a:off x="6407088" y="3037928"/>
            <a:ext cx="5351737" cy="3567824"/>
          </a:xfrm>
          <a:prstGeom prst="ellipse">
            <a:avLst/>
          </a:prstGeom>
          <a:ln>
            <a:noFill/>
          </a:ln>
          <a:effectLst>
            <a:softEdge rad="112500"/>
          </a:effectLst>
        </p:spPr>
      </p:pic>
    </p:spTree>
  </p:cSld>
  <p:clrMapOvr>
    <a:masterClrMapping/>
  </p:clrMapOvr>
  <p:transition>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7 Resim" descr="uy.jpg"/>
          <p:cNvPicPr>
            <a:picLocks noChangeAspect="1"/>
          </p:cNvPicPr>
          <p:nvPr/>
        </p:nvPicPr>
        <p:blipFill>
          <a:blip r:embed="rId2"/>
          <a:srcRect r="39111"/>
          <a:stretch>
            <a:fillRect/>
          </a:stretch>
        </p:blipFill>
        <p:spPr bwMode="auto">
          <a:xfrm>
            <a:off x="4897438" y="2768600"/>
            <a:ext cx="7294562" cy="4089400"/>
          </a:xfrm>
          <a:prstGeom prst="rect">
            <a:avLst/>
          </a:prstGeom>
          <a:noFill/>
          <a:ln w="9525">
            <a:noFill/>
            <a:miter lim="800000"/>
            <a:headEnd/>
            <a:tailEnd/>
          </a:ln>
        </p:spPr>
      </p:pic>
      <p:sp>
        <p:nvSpPr>
          <p:cNvPr id="38914" name="Unvan 1"/>
          <p:cNvSpPr>
            <a:spLocks noGrp="1"/>
          </p:cNvSpPr>
          <p:nvPr>
            <p:ph type="title"/>
          </p:nvPr>
        </p:nvSpPr>
        <p:spPr>
          <a:xfrm>
            <a:off x="709613" y="881063"/>
            <a:ext cx="11176000" cy="823912"/>
          </a:xfrm>
        </p:spPr>
        <p:txBody>
          <a:bodyPr/>
          <a:lstStyle/>
          <a:p>
            <a:r>
              <a:rPr lang="tr-TR" sz="4000" b="1" smtClean="0">
                <a:latin typeface="Microsoft New Tai Lue" pitchFamily="34" charset="0"/>
              </a:rPr>
              <a:t>Çocuklara Eşit Davranmak</a:t>
            </a:r>
          </a:p>
        </p:txBody>
      </p:sp>
      <p:sp>
        <p:nvSpPr>
          <p:cNvPr id="4" name="Rectangle 4"/>
          <p:cNvSpPr txBox="1">
            <a:spLocks noGrp="1"/>
          </p:cNvSpPr>
          <p:nvPr>
            <p:ph idx="1"/>
          </p:nvPr>
        </p:nvSpPr>
        <p:spPr>
          <a:xfrm>
            <a:off x="520700" y="2603500"/>
            <a:ext cx="11066463" cy="2314575"/>
          </a:xfrm>
          <a:extLst>
            <a:ext uri="{C572A759-6A51-4108-AA02-DFA0A04FC94B}"/>
          </a:extLst>
        </p:spPr>
        <p:txBody>
          <a:bodyPr rtlCol="0">
            <a:normAutofit/>
          </a:bodyPr>
          <a:lstStyle>
            <a:lvl1pPr marL="622300" indent="-622300" defTabSz="584200">
              <a:spcBef>
                <a:spcPts val="4200"/>
              </a:spcBef>
              <a:buSzPct val="65000"/>
              <a:buFont typeface="Zapf Dingbats"/>
              <a:buBlip>
                <a:blip r:embed="rId3"/>
              </a:buBlip>
              <a:defRPr sz="3400">
                <a:solidFill>
                  <a:srgbClr val="EEEEEE"/>
                </a:solidFill>
                <a:latin typeface="Helvetica Neue Bold Condensed"/>
                <a:ea typeface="Helvetica Neue Bold Condensed"/>
                <a:cs typeface="Helvetica Neue Bold Condensed"/>
                <a:sym typeface="Helvetica Neue Bold Condensed"/>
              </a:defRPr>
            </a:lvl1pPr>
            <a:lvl2pPr marL="1244600" indent="-622300" defTabSz="584200">
              <a:spcBef>
                <a:spcPts val="4200"/>
              </a:spcBef>
              <a:buSzPct val="65000"/>
              <a:buFont typeface="Zapf Dingbats"/>
              <a:buBlip>
                <a:blip r:embed="rId3"/>
              </a:buBlip>
              <a:defRPr sz="3400">
                <a:solidFill>
                  <a:srgbClr val="EEEEEE"/>
                </a:solidFill>
                <a:latin typeface="Helvetica Neue Bold Condensed"/>
                <a:ea typeface="Helvetica Neue Bold Condensed"/>
                <a:cs typeface="Helvetica Neue Bold Condensed"/>
                <a:sym typeface="Helvetica Neue Bold Condensed"/>
              </a:defRPr>
            </a:lvl2pPr>
            <a:lvl3pPr marL="1866900" indent="-622300" defTabSz="584200">
              <a:spcBef>
                <a:spcPts val="4200"/>
              </a:spcBef>
              <a:buSzPct val="65000"/>
              <a:buFont typeface="Zapf Dingbats"/>
              <a:buBlip>
                <a:blip r:embed="rId3"/>
              </a:buBlip>
              <a:defRPr sz="3400">
                <a:solidFill>
                  <a:srgbClr val="EEEEEE"/>
                </a:solidFill>
                <a:latin typeface="Helvetica Neue Bold Condensed"/>
                <a:ea typeface="Helvetica Neue Bold Condensed"/>
                <a:cs typeface="Helvetica Neue Bold Condensed"/>
                <a:sym typeface="Helvetica Neue Bold Condensed"/>
              </a:defRPr>
            </a:lvl3pPr>
            <a:lvl4pPr marL="2489200" indent="-622300" defTabSz="584200">
              <a:spcBef>
                <a:spcPts val="4200"/>
              </a:spcBef>
              <a:buSzPct val="65000"/>
              <a:buFont typeface="Zapf Dingbats"/>
              <a:buBlip>
                <a:blip r:embed="rId3"/>
              </a:buBlip>
              <a:defRPr sz="3400">
                <a:solidFill>
                  <a:srgbClr val="EEEEEE"/>
                </a:solidFill>
                <a:latin typeface="Helvetica Neue Bold Condensed"/>
                <a:ea typeface="Helvetica Neue Bold Condensed"/>
                <a:cs typeface="Helvetica Neue Bold Condensed"/>
                <a:sym typeface="Helvetica Neue Bold Condensed"/>
              </a:defRPr>
            </a:lvl4pPr>
            <a:lvl5pPr marL="3111500" indent="-622300" defTabSz="584200">
              <a:spcBef>
                <a:spcPts val="4200"/>
              </a:spcBef>
              <a:buSzPct val="65000"/>
              <a:buFont typeface="Zapf Dingbats"/>
              <a:buBlip>
                <a:blip r:embed="rId3"/>
              </a:buBlip>
              <a:defRPr sz="3400">
                <a:solidFill>
                  <a:srgbClr val="EEEEEE"/>
                </a:solidFill>
                <a:latin typeface="Helvetica Neue Bold Condensed"/>
                <a:ea typeface="Helvetica Neue Bold Condensed"/>
                <a:cs typeface="Helvetica Neue Bold Condensed"/>
                <a:sym typeface="Helvetica Neue Bold Condensed"/>
              </a:defRPr>
            </a:lvl5pPr>
            <a:lvl6pPr marL="3733800" indent="-622300" defTabSz="584200">
              <a:spcBef>
                <a:spcPts val="4200"/>
              </a:spcBef>
              <a:buSzPct val="65000"/>
              <a:buFont typeface="Zapf Dingbats"/>
              <a:buBlip>
                <a:blip r:embed="rId3"/>
              </a:buBlip>
              <a:defRPr sz="3400">
                <a:solidFill>
                  <a:srgbClr val="EEEEEE"/>
                </a:solidFill>
                <a:latin typeface="Helvetica Neue Bold Condensed"/>
                <a:ea typeface="Helvetica Neue Bold Condensed"/>
                <a:cs typeface="Helvetica Neue Bold Condensed"/>
                <a:sym typeface="Helvetica Neue Bold Condensed"/>
              </a:defRPr>
            </a:lvl6pPr>
            <a:lvl7pPr marL="4356100" indent="-622300" defTabSz="584200">
              <a:spcBef>
                <a:spcPts val="4200"/>
              </a:spcBef>
              <a:buSzPct val="65000"/>
              <a:buFont typeface="Zapf Dingbats"/>
              <a:buBlip>
                <a:blip r:embed="rId3"/>
              </a:buBlip>
              <a:defRPr sz="3400">
                <a:solidFill>
                  <a:srgbClr val="EEEEEE"/>
                </a:solidFill>
                <a:latin typeface="Helvetica Neue Bold Condensed"/>
                <a:ea typeface="Helvetica Neue Bold Condensed"/>
                <a:cs typeface="Helvetica Neue Bold Condensed"/>
                <a:sym typeface="Helvetica Neue Bold Condensed"/>
              </a:defRPr>
            </a:lvl7pPr>
            <a:lvl8pPr marL="4978400" indent="-622300" defTabSz="584200">
              <a:spcBef>
                <a:spcPts val="4200"/>
              </a:spcBef>
              <a:buSzPct val="65000"/>
              <a:buFont typeface="Zapf Dingbats"/>
              <a:buBlip>
                <a:blip r:embed="rId3"/>
              </a:buBlip>
              <a:defRPr sz="3400">
                <a:solidFill>
                  <a:srgbClr val="EEEEEE"/>
                </a:solidFill>
                <a:latin typeface="Helvetica Neue Bold Condensed"/>
                <a:ea typeface="Helvetica Neue Bold Condensed"/>
                <a:cs typeface="Helvetica Neue Bold Condensed"/>
                <a:sym typeface="Helvetica Neue Bold Condensed"/>
              </a:defRPr>
            </a:lvl8pPr>
            <a:lvl9pPr marL="5600700" indent="-622300" defTabSz="584200">
              <a:spcBef>
                <a:spcPts val="4200"/>
              </a:spcBef>
              <a:buSzPct val="65000"/>
              <a:buFont typeface="Zapf Dingbats"/>
              <a:buBlip>
                <a:blip r:embed="rId3"/>
              </a:buBlip>
              <a:defRPr sz="3400">
                <a:solidFill>
                  <a:srgbClr val="EEEEEE"/>
                </a:solidFill>
                <a:latin typeface="Helvetica Neue Bold Condensed"/>
                <a:ea typeface="Helvetica Neue Bold Condensed"/>
                <a:cs typeface="Helvetica Neue Bold Condensed"/>
                <a:sym typeface="Helvetica Neue Bold Condensed"/>
              </a:defRPr>
            </a:lvl9pPr>
          </a:lstStyle>
          <a:p>
            <a:pPr marL="342900" indent="-342900" defTabSz="457200" fontAlgn="auto">
              <a:spcBef>
                <a:spcPts val="1000"/>
              </a:spcBef>
              <a:spcAft>
                <a:spcPts val="0"/>
              </a:spcAft>
              <a:buClr>
                <a:srgbClr val="B31166"/>
              </a:buClr>
              <a:buSzPct val="80000"/>
              <a:buFont typeface="Wingdings 3" charset="2"/>
              <a:buChar char=""/>
              <a:defRPr/>
            </a:pPr>
            <a:r>
              <a:rPr lang="tr-TR" altLang="tr-TR" sz="2800" b="1" dirty="0" smtClean="0">
                <a:solidFill>
                  <a:schemeClr val="tx1"/>
                </a:solidFill>
                <a:latin typeface="Microsoft New Tai Lue" pitchFamily="34" charset="0"/>
                <a:cs typeface="Microsoft New Tai Lue" pitchFamily="34" charset="0"/>
              </a:rPr>
              <a:t>Çocuklar korunup kollanmaya muhtaçtır.</a:t>
            </a:r>
          </a:p>
          <a:p>
            <a:pPr marL="342900" indent="-342900" defTabSz="457200" fontAlgn="auto">
              <a:spcBef>
                <a:spcPts val="1000"/>
              </a:spcBef>
              <a:spcAft>
                <a:spcPts val="0"/>
              </a:spcAft>
              <a:buClr>
                <a:srgbClr val="B31166"/>
              </a:buClr>
              <a:buSzPct val="80000"/>
              <a:buFont typeface="Wingdings 3" charset="2"/>
              <a:buChar char=""/>
              <a:defRPr/>
            </a:pPr>
            <a:r>
              <a:rPr lang="tr-TR" altLang="tr-TR" sz="2800" b="1" dirty="0" smtClean="0">
                <a:solidFill>
                  <a:schemeClr val="tx1"/>
                </a:solidFill>
                <a:latin typeface="Microsoft New Tai Lue" pitchFamily="34" charset="0"/>
                <a:cs typeface="Microsoft New Tai Lue" pitchFamily="34" charset="0"/>
              </a:rPr>
              <a:t>Onlar arasında cinsiyetine, görünümüne, oturduğu yere vb. göre ayrım yapmamak gerekir.</a:t>
            </a:r>
          </a:p>
          <a:p>
            <a:pPr defTabSz="457200" fontAlgn="auto">
              <a:spcBef>
                <a:spcPts val="1000"/>
              </a:spcBef>
              <a:spcAft>
                <a:spcPts val="0"/>
              </a:spcAft>
              <a:buSzPct val="80000"/>
              <a:buFont typeface="Wingdings 3" charset="2"/>
              <a:buNone/>
              <a:defRPr/>
            </a:pPr>
            <a:endParaRPr lang="tr-TR" altLang="tr-TR" sz="2800" b="1" dirty="0" smtClean="0">
              <a:solidFill>
                <a:schemeClr val="tx1"/>
              </a:solidFill>
              <a:latin typeface="Microsoft New Tai Lue" pitchFamily="34" charset="0"/>
              <a:ea typeface="+mn-ea"/>
              <a:cs typeface="Microsoft New Tai Lue" pitchFamily="34" charset="0"/>
            </a:endParaRPr>
          </a:p>
          <a:p>
            <a:pPr defTabSz="457200" fontAlgn="auto">
              <a:spcBef>
                <a:spcPts val="1000"/>
              </a:spcBef>
              <a:spcAft>
                <a:spcPts val="0"/>
              </a:spcAft>
              <a:buSzPct val="80000"/>
              <a:buFont typeface="Wingdings 3" charset="2"/>
              <a:buNone/>
              <a:defRPr/>
            </a:pPr>
            <a:endParaRPr lang="tr-TR" altLang="tr-TR" sz="2800" b="1" dirty="0">
              <a:solidFill>
                <a:schemeClr val="tx1"/>
              </a:solidFill>
              <a:latin typeface="Microsoft New Tai Lue" pitchFamily="34" charset="0"/>
              <a:ea typeface="+mn-ea"/>
              <a:cs typeface="Microsoft New Tai Lue" pitchFamily="34" charset="0"/>
            </a:endParaRPr>
          </a:p>
        </p:txBody>
      </p:sp>
    </p:spTree>
  </p:cSld>
  <p:clrMapOvr>
    <a:masterClrMapping/>
  </p:clrMapOvr>
  <p:transition>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4825" y="2603500"/>
            <a:ext cx="10941050" cy="3416300"/>
          </a:xfrm>
        </p:spPr>
        <p:txBody>
          <a:bodyPr>
            <a:normAutofit/>
          </a:bodyPr>
          <a:lstStyle/>
          <a:p>
            <a:pPr>
              <a:spcBef>
                <a:spcPts val="1200"/>
              </a:spcBef>
            </a:pPr>
            <a:r>
              <a:rPr lang="tr-TR" sz="2800" b="1" smtClean="0">
                <a:solidFill>
                  <a:schemeClr val="tx1"/>
                </a:solidFill>
                <a:latin typeface="Microsoft New Tai Lue" pitchFamily="34" charset="0"/>
              </a:rPr>
              <a:t>Servis sürücüsünün, çocukla şakalaşma amaçlı veya adını bilmediği için çocuğun ismi dışında hitap etmesi (dik saçlı, sarı kafa, bücür …) diğer çocukların da arkadaşlarına böyle hitap etmesine neden olur. Bu nedenle,</a:t>
            </a:r>
          </a:p>
          <a:p>
            <a:pPr>
              <a:spcBef>
                <a:spcPts val="1200"/>
              </a:spcBef>
              <a:buFont typeface="Wingdings 3" pitchFamily="18" charset="2"/>
              <a:buNone/>
            </a:pPr>
            <a:r>
              <a:rPr lang="tr-TR" sz="2800" b="1" smtClean="0">
                <a:solidFill>
                  <a:schemeClr val="tx1"/>
                </a:solidFill>
                <a:latin typeface="Microsoft New Tai Lue" pitchFamily="34" charset="0"/>
              </a:rPr>
              <a:t>    </a:t>
            </a:r>
            <a:r>
              <a:rPr lang="tr-TR" sz="2800" b="1" smtClean="0">
                <a:solidFill>
                  <a:srgbClr val="C00000"/>
                </a:solidFill>
                <a:latin typeface="Microsoft New Tai Lue" pitchFamily="34" charset="0"/>
              </a:rPr>
              <a:t>Çocuklara isimleri ile hitap etmelisiniz.</a:t>
            </a:r>
          </a:p>
          <a:p>
            <a:pPr>
              <a:buFont typeface="Wingdings 3" pitchFamily="18" charset="2"/>
              <a:buNone/>
            </a:pPr>
            <a:endParaRPr lang="tr-TR" smtClean="0"/>
          </a:p>
        </p:txBody>
      </p:sp>
      <p:sp>
        <p:nvSpPr>
          <p:cNvPr id="4" name="Dikdörtgen 3"/>
          <p:cNvSpPr/>
          <p:nvPr/>
        </p:nvSpPr>
        <p:spPr>
          <a:xfrm>
            <a:off x="735013" y="873125"/>
            <a:ext cx="10306050" cy="831850"/>
          </a:xfrm>
          <a:prstGeom prst="rect">
            <a:avLst/>
          </a:prstGeom>
        </p:spPr>
        <p:txBody>
          <a:bodyPr anchor="ctr"/>
          <a:lstStyle/>
          <a:p>
            <a:pPr fontAlgn="auto">
              <a:spcAft>
                <a:spcPts val="0"/>
              </a:spcAft>
              <a:defRPr/>
            </a:pPr>
            <a:r>
              <a:rPr lang="tr-TR" sz="4000" b="1" dirty="0">
                <a:solidFill>
                  <a:schemeClr val="bg2"/>
                </a:solidFill>
                <a:latin typeface="Microsoft New Tai Lue" panose="020B0502040204020203" pitchFamily="34" charset="0"/>
                <a:ea typeface="+mj-ea"/>
                <a:cs typeface="Microsoft New Tai Lue" panose="020B0502040204020203" pitchFamily="34" charset="0"/>
              </a:rPr>
              <a:t>Çocuklara </a:t>
            </a:r>
            <a:r>
              <a:rPr lang="tr-TR" sz="4000" b="1" dirty="0">
                <a:solidFill>
                  <a:schemeClr val="bg2"/>
                </a:solidFill>
                <a:latin typeface="Microsoft New Tai Lue" panose="020B0502040204020203" pitchFamily="34" charset="0"/>
                <a:ea typeface="+mj-ea"/>
                <a:cs typeface="Microsoft New Tai Lue" panose="020B0502040204020203" pitchFamily="34" charset="0"/>
              </a:rPr>
              <a:t>H</a:t>
            </a:r>
            <a:r>
              <a:rPr lang="tr-TR" sz="4000" b="1" dirty="0">
                <a:solidFill>
                  <a:schemeClr val="bg2"/>
                </a:solidFill>
                <a:latin typeface="Microsoft New Tai Lue" panose="020B0502040204020203" pitchFamily="34" charset="0"/>
                <a:ea typeface="+mj-ea"/>
                <a:cs typeface="Microsoft New Tai Lue" panose="020B0502040204020203" pitchFamily="34" charset="0"/>
              </a:rPr>
              <a:t>itap Etmek</a:t>
            </a:r>
            <a:endParaRPr lang="tr-TR" sz="4000" b="1" dirty="0">
              <a:solidFill>
                <a:schemeClr val="bg2"/>
              </a:solidFill>
              <a:latin typeface="Microsoft New Tai Lue" panose="020B0502040204020203" pitchFamily="34" charset="0"/>
              <a:ea typeface="+mj-ea"/>
              <a:cs typeface="Microsoft New Tai Lue" panose="020B0502040204020203" pitchFamily="34" charset="0"/>
            </a:endParaRPr>
          </a:p>
        </p:txBody>
      </p:sp>
      <p:pic>
        <p:nvPicPr>
          <p:cNvPr id="39939" name="4 Resim" descr="eer.jpg"/>
          <p:cNvPicPr>
            <a:picLocks noChangeAspect="1"/>
          </p:cNvPicPr>
          <p:nvPr/>
        </p:nvPicPr>
        <p:blipFill>
          <a:blip r:embed="rId2"/>
          <a:srcRect/>
          <a:stretch>
            <a:fillRect/>
          </a:stretch>
        </p:blipFill>
        <p:spPr bwMode="auto">
          <a:xfrm>
            <a:off x="8482013" y="3975100"/>
            <a:ext cx="2876550" cy="2714625"/>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b\Desktop\okul servisi\7251 (1).jpg"/>
          <p:cNvPicPr>
            <a:picLocks noChangeAspect="1" noChangeArrowheads="1"/>
          </p:cNvPicPr>
          <p:nvPr/>
        </p:nvPicPr>
        <p:blipFill>
          <a:blip r:embed="rId2">
            <a:extLst>
              <a:ext uri="{28A0092B-C50C-407E-A947-70E740481C1C}"/>
            </a:extLst>
          </a:blip>
          <a:srcRect/>
          <a:stretch>
            <a:fillRect/>
          </a:stretch>
        </p:blipFill>
        <p:spPr bwMode="auto">
          <a:xfrm>
            <a:off x="1749974" y="2264139"/>
            <a:ext cx="8203324" cy="4593861"/>
          </a:xfrm>
          <a:prstGeom prst="rect">
            <a:avLst/>
          </a:prstGeom>
          <a:ln>
            <a:noFill/>
          </a:ln>
          <a:effectLst>
            <a:softEdge rad="112500"/>
          </a:effectLst>
          <a:extLst>
            <a:ext uri="{909E8E84-426E-40DD-AFC4-6F175D3DCCD1}"/>
          </a:extLst>
        </p:spPr>
      </p:pic>
      <p:sp>
        <p:nvSpPr>
          <p:cNvPr id="22530" name="Başlık 1"/>
          <p:cNvSpPr>
            <a:spLocks noGrp="1"/>
          </p:cNvSpPr>
          <p:nvPr>
            <p:ph type="title"/>
          </p:nvPr>
        </p:nvSpPr>
        <p:spPr>
          <a:xfrm>
            <a:off x="855663" y="863600"/>
            <a:ext cx="8761412" cy="706438"/>
          </a:xfrm>
        </p:spPr>
        <p:txBody>
          <a:bodyPr/>
          <a:lstStyle/>
          <a:p>
            <a:r>
              <a:rPr lang="tr-TR" sz="4000" b="1" smtClean="0">
                <a:latin typeface="Microsoft New Tai Lue" pitchFamily="34" charset="0"/>
              </a:rPr>
              <a:t>Okul Servis Hizmetleri Yönetmeliği </a:t>
            </a:r>
          </a:p>
        </p:txBody>
      </p:sp>
    </p:spTree>
  </p:cSld>
  <p:clrMapOvr>
    <a:masterClrMapping/>
  </p:clrMapOvr>
  <p:transition>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ttt00.jpg"/>
          <p:cNvPicPr>
            <a:picLocks noChangeAspect="1"/>
          </p:cNvPicPr>
          <p:nvPr/>
        </p:nvPicPr>
        <p:blipFill>
          <a:blip r:embed="rId2"/>
          <a:srcRect l="7200" t="25849"/>
          <a:stretch>
            <a:fillRect/>
          </a:stretch>
        </p:blipFill>
        <p:spPr>
          <a:xfrm>
            <a:off x="4099034" y="3998387"/>
            <a:ext cx="3578772" cy="2859613"/>
          </a:xfrm>
          <a:prstGeom prst="rect">
            <a:avLst/>
          </a:prstGeom>
          <a:ln>
            <a:noFill/>
          </a:ln>
          <a:effectLst>
            <a:softEdge rad="112500"/>
          </a:effectLst>
        </p:spPr>
      </p:pic>
      <p:sp>
        <p:nvSpPr>
          <p:cNvPr id="40962" name="Unvan 1"/>
          <p:cNvSpPr>
            <a:spLocks noGrp="1"/>
          </p:cNvSpPr>
          <p:nvPr>
            <p:ph type="title"/>
          </p:nvPr>
        </p:nvSpPr>
        <p:spPr>
          <a:xfrm>
            <a:off x="838200" y="966788"/>
            <a:ext cx="10315575" cy="706437"/>
          </a:xfrm>
        </p:spPr>
        <p:txBody>
          <a:bodyPr/>
          <a:lstStyle/>
          <a:p>
            <a:r>
              <a:rPr lang="tr-TR" sz="4000" b="1" smtClean="0">
                <a:latin typeface="Microsoft New Tai Lue" pitchFamily="34" charset="0"/>
              </a:rPr>
              <a:t>Davranışlar her zaman sözlerden daha etkilidir…</a:t>
            </a:r>
          </a:p>
        </p:txBody>
      </p:sp>
      <p:sp>
        <p:nvSpPr>
          <p:cNvPr id="40963" name="İçerik Yer Tutucusu 2"/>
          <p:cNvSpPr>
            <a:spLocks noGrp="1"/>
          </p:cNvSpPr>
          <p:nvPr>
            <p:ph idx="1"/>
          </p:nvPr>
        </p:nvSpPr>
        <p:spPr>
          <a:xfrm>
            <a:off x="523875" y="2303463"/>
            <a:ext cx="10071100" cy="3416300"/>
          </a:xfrm>
        </p:spPr>
        <p:txBody>
          <a:bodyPr/>
          <a:lstStyle/>
          <a:p>
            <a:r>
              <a:rPr lang="tr-TR" sz="3200" b="1" smtClean="0">
                <a:solidFill>
                  <a:schemeClr val="tx1"/>
                </a:solidFill>
                <a:latin typeface="Microsoft New Tai Lue" pitchFamily="34" charset="0"/>
              </a:rPr>
              <a:t>Davranışlar, kişilerarası iletişimde sözcüklerden daha fazla dikkate alınan bir ifade biçimidir.</a:t>
            </a:r>
          </a:p>
          <a:p>
            <a:r>
              <a:rPr lang="tr-TR" sz="3200" b="1" smtClean="0">
                <a:solidFill>
                  <a:schemeClr val="tx1"/>
                </a:solidFill>
                <a:latin typeface="Microsoft New Tai Lue" pitchFamily="34" charset="0"/>
              </a:rPr>
              <a:t>İnsanın yüz ifadesi ve bakışları olumlu iletişimde etkilidir</a:t>
            </a:r>
            <a:r>
              <a:rPr lang="tr-TR" sz="3200" b="1" smtClean="0">
                <a:solidFill>
                  <a:schemeClr val="tx1"/>
                </a:solidFill>
              </a:rPr>
              <a:t>.</a:t>
            </a:r>
          </a:p>
        </p:txBody>
      </p:sp>
    </p:spTree>
  </p:cSld>
  <p:clrMapOvr>
    <a:masterClrMapping/>
  </p:clrMapOvr>
  <p:transition>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Unvan 1"/>
          <p:cNvSpPr>
            <a:spLocks noGrp="1"/>
          </p:cNvSpPr>
          <p:nvPr>
            <p:ph type="title"/>
          </p:nvPr>
        </p:nvSpPr>
        <p:spPr>
          <a:xfrm>
            <a:off x="887413" y="815975"/>
            <a:ext cx="8824912" cy="706438"/>
          </a:xfrm>
        </p:spPr>
        <p:txBody>
          <a:bodyPr/>
          <a:lstStyle/>
          <a:p>
            <a:r>
              <a:rPr lang="tr-TR" sz="4000" b="1" smtClean="0">
                <a:latin typeface="Microsoft New Tai Lue" pitchFamily="34" charset="0"/>
              </a:rPr>
              <a:t>Başarılı İletişimin Unsurları</a:t>
            </a:r>
          </a:p>
        </p:txBody>
      </p:sp>
      <p:sp>
        <p:nvSpPr>
          <p:cNvPr id="41986" name="İçerik Yer Tutucusu 4"/>
          <p:cNvSpPr>
            <a:spLocks noGrp="1"/>
          </p:cNvSpPr>
          <p:nvPr>
            <p:ph idx="1"/>
          </p:nvPr>
        </p:nvSpPr>
        <p:spPr>
          <a:xfrm>
            <a:off x="401638" y="2765425"/>
            <a:ext cx="11790362" cy="3416300"/>
          </a:xfrm>
        </p:spPr>
        <p:txBody>
          <a:bodyPr/>
          <a:lstStyle/>
          <a:p>
            <a:r>
              <a:rPr lang="tr-TR" sz="2800" b="1" smtClean="0">
                <a:solidFill>
                  <a:schemeClr val="tx1"/>
                </a:solidFill>
                <a:latin typeface="Microsoft New Tai Lue" pitchFamily="34" charset="0"/>
              </a:rPr>
              <a:t>Güven vermeyen yüz ifadesi 			Kızgın </a:t>
            </a:r>
          </a:p>
          <a:p>
            <a:r>
              <a:rPr lang="tr-TR" sz="2800" b="1" smtClean="0">
                <a:solidFill>
                  <a:schemeClr val="tx1"/>
                </a:solidFill>
                <a:latin typeface="Microsoft New Tai Lue" pitchFamily="34" charset="0"/>
              </a:rPr>
              <a:t>Güven verici yüz ifadesi 					Gülümseme</a:t>
            </a:r>
          </a:p>
          <a:p>
            <a:endParaRPr lang="tr-TR" sz="2800" b="1" smtClean="0">
              <a:solidFill>
                <a:schemeClr val="tx1"/>
              </a:solidFill>
              <a:latin typeface="Microsoft New Tai Lue" pitchFamily="34" charset="0"/>
            </a:endParaRPr>
          </a:p>
        </p:txBody>
      </p:sp>
      <p:sp>
        <p:nvSpPr>
          <p:cNvPr id="8" name="Çentikli Sağ Ok 7"/>
          <p:cNvSpPr/>
          <p:nvPr/>
        </p:nvSpPr>
        <p:spPr>
          <a:xfrm>
            <a:off x="5957888" y="3352800"/>
            <a:ext cx="600075" cy="3937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9" name="Çentikli Sağ Ok 8"/>
          <p:cNvSpPr/>
          <p:nvPr/>
        </p:nvSpPr>
        <p:spPr>
          <a:xfrm>
            <a:off x="5957888" y="2765425"/>
            <a:ext cx="600075" cy="3937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pic>
        <p:nvPicPr>
          <p:cNvPr id="10" name="Resim 9"/>
          <p:cNvPicPr>
            <a:picLocks noChangeAspect="1"/>
          </p:cNvPicPr>
          <p:nvPr/>
        </p:nvPicPr>
        <p:blipFill>
          <a:blip r:embed="rId2" cstate="print">
            <a:extLst>
              <a:ext uri="{28A0092B-C50C-407E-A947-70E740481C1C}"/>
            </a:extLst>
          </a:blip>
          <a:stretch>
            <a:fillRect/>
          </a:stretch>
        </p:blipFill>
        <p:spPr>
          <a:xfrm>
            <a:off x="5083073" y="4130629"/>
            <a:ext cx="1937622" cy="25720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Resim 10"/>
          <p:cNvPicPr>
            <a:picLocks noChangeAspect="1"/>
          </p:cNvPicPr>
          <p:nvPr/>
        </p:nvPicPr>
        <p:blipFill rotWithShape="1">
          <a:blip r:embed="rId3"/>
          <a:srcRect l="13001"/>
          <a:stretch/>
        </p:blipFill>
        <p:spPr>
          <a:xfrm>
            <a:off x="1111420" y="4364861"/>
            <a:ext cx="2827483" cy="21693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Unvan 1"/>
          <p:cNvSpPr>
            <a:spLocks noGrp="1"/>
          </p:cNvSpPr>
          <p:nvPr>
            <p:ph type="title"/>
          </p:nvPr>
        </p:nvSpPr>
        <p:spPr>
          <a:xfrm>
            <a:off x="908050" y="1198563"/>
            <a:ext cx="8824913" cy="706437"/>
          </a:xfrm>
        </p:spPr>
        <p:txBody>
          <a:bodyPr/>
          <a:lstStyle/>
          <a:p>
            <a:r>
              <a:rPr lang="tr-TR" sz="4000" b="1" smtClean="0">
                <a:latin typeface="Microsoft New Tai Lue" pitchFamily="34" charset="0"/>
              </a:rPr>
              <a:t>Bir Öğretmen Gözlemi</a:t>
            </a:r>
            <a:r>
              <a:rPr lang="tr-TR" sz="4800" b="1" smtClean="0">
                <a:latin typeface="Microsoft New Tai Lue" pitchFamily="34" charset="0"/>
              </a:rPr>
              <a:t/>
            </a:r>
            <a:br>
              <a:rPr lang="tr-TR" sz="4800" b="1" smtClean="0">
                <a:latin typeface="Microsoft New Tai Lue" pitchFamily="34" charset="0"/>
              </a:rPr>
            </a:br>
            <a:endParaRPr lang="tr-TR" sz="4800" b="1" smtClean="0">
              <a:latin typeface="Microsoft New Tai Lue" pitchFamily="34" charset="0"/>
            </a:endParaRPr>
          </a:p>
        </p:txBody>
      </p:sp>
      <p:sp>
        <p:nvSpPr>
          <p:cNvPr id="3" name="İçerik Yer Tutucusu 2"/>
          <p:cNvSpPr>
            <a:spLocks noGrp="1"/>
          </p:cNvSpPr>
          <p:nvPr>
            <p:ph idx="1"/>
          </p:nvPr>
        </p:nvSpPr>
        <p:spPr>
          <a:xfrm>
            <a:off x="414338" y="2571750"/>
            <a:ext cx="11236325" cy="3416300"/>
          </a:xfrm>
        </p:spPr>
        <p:txBody>
          <a:bodyPr>
            <a:normAutofit/>
          </a:bodyPr>
          <a:lstStyle/>
          <a:p>
            <a:pPr marL="0" indent="0" algn="ctr">
              <a:lnSpc>
                <a:spcPct val="90000"/>
              </a:lnSpc>
              <a:buFont typeface="Wingdings 3" pitchFamily="18" charset="2"/>
              <a:buNone/>
            </a:pPr>
            <a:r>
              <a:rPr lang="tr-TR" sz="2800" b="1" smtClean="0">
                <a:solidFill>
                  <a:schemeClr val="tx1"/>
                </a:solidFill>
                <a:latin typeface="Microsoft New Tai Lue" pitchFamily="34" charset="0"/>
              </a:rPr>
              <a:t>“ Böyle bir şeyi var çocukların. Kendilerine yakın olmasını istiyorlar, yardımcı olmasını istiyorlar. O zaman da çocuklar o kişiyi kırmama adına o kişinin sözlerini tutuyorlar. Ya geçin sıramıza oturalım, sen şuraya ben buraya deyip oturuyorlar. Ama diğer şoför geldiğinde, suratsız dedikleri, hoşlanmadıkları şoför geldiğinde, onun dediğinin tam tersini yapıyorlar. Yani o oturun dese «sana ne» diyor oturmuyor çocuk. </a:t>
            </a:r>
            <a:br>
              <a:rPr lang="tr-TR" sz="2800" b="1" smtClean="0">
                <a:solidFill>
                  <a:schemeClr val="tx1"/>
                </a:solidFill>
                <a:latin typeface="Microsoft New Tai Lue" pitchFamily="34" charset="0"/>
              </a:rPr>
            </a:br>
            <a:r>
              <a:rPr lang="tr-TR" sz="2800" b="1" smtClean="0">
                <a:solidFill>
                  <a:schemeClr val="tx1"/>
                </a:solidFill>
                <a:latin typeface="Microsoft New Tai Lue" pitchFamily="34" charset="0"/>
              </a:rPr>
              <a:t>Yani karşılıklı iletişim.”</a:t>
            </a:r>
          </a:p>
          <a:p>
            <a:pPr marL="0" indent="0" algn="ctr">
              <a:lnSpc>
                <a:spcPct val="90000"/>
              </a:lnSpc>
              <a:buFont typeface="Wingdings 3" pitchFamily="18" charset="2"/>
              <a:buNone/>
            </a:pPr>
            <a:endParaRPr lang="tr-TR" sz="2800" smtClean="0"/>
          </a:p>
        </p:txBody>
      </p:sp>
      <p:pic>
        <p:nvPicPr>
          <p:cNvPr id="43011" name="3 Resim" descr="site logo(1).png"/>
          <p:cNvPicPr>
            <a:picLocks noChangeAspect="1"/>
          </p:cNvPicPr>
          <p:nvPr/>
        </p:nvPicPr>
        <p:blipFill>
          <a:blip r:embed="rId2"/>
          <a:srcRect/>
          <a:stretch>
            <a:fillRect/>
          </a:stretch>
        </p:blipFill>
        <p:spPr bwMode="auto">
          <a:xfrm>
            <a:off x="8386763" y="5173663"/>
            <a:ext cx="2444750" cy="1290637"/>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3 Resim" descr="Hitap Etme.jpg"/>
          <p:cNvPicPr>
            <a:picLocks noChangeAspect="1"/>
          </p:cNvPicPr>
          <p:nvPr/>
        </p:nvPicPr>
        <p:blipFill>
          <a:blip r:embed="rId2"/>
          <a:srcRect/>
          <a:stretch>
            <a:fillRect/>
          </a:stretch>
        </p:blipFill>
        <p:spPr bwMode="auto">
          <a:xfrm>
            <a:off x="8893175" y="4333875"/>
            <a:ext cx="2857500" cy="2524125"/>
          </a:xfrm>
          <a:prstGeom prst="rect">
            <a:avLst/>
          </a:prstGeom>
          <a:noFill/>
          <a:ln w="9525">
            <a:noFill/>
            <a:miter lim="800000"/>
            <a:headEnd/>
            <a:tailEnd/>
          </a:ln>
        </p:spPr>
      </p:pic>
      <p:sp>
        <p:nvSpPr>
          <p:cNvPr id="44034" name="Unvan 1"/>
          <p:cNvSpPr>
            <a:spLocks noGrp="1"/>
          </p:cNvSpPr>
          <p:nvPr>
            <p:ph type="title"/>
          </p:nvPr>
        </p:nvSpPr>
        <p:spPr>
          <a:xfrm>
            <a:off x="742950" y="862013"/>
            <a:ext cx="8826500" cy="706437"/>
          </a:xfrm>
        </p:spPr>
        <p:txBody>
          <a:bodyPr/>
          <a:lstStyle/>
          <a:p>
            <a:r>
              <a:rPr lang="tr-TR" sz="4000" b="1" smtClean="0">
                <a:latin typeface="Microsoft New Tai Lue" pitchFamily="34" charset="0"/>
              </a:rPr>
              <a:t>Çocukları Dinlemek </a:t>
            </a:r>
          </a:p>
        </p:txBody>
      </p:sp>
      <p:sp>
        <p:nvSpPr>
          <p:cNvPr id="3" name="İçerik Yer Tutucusu 2"/>
          <p:cNvSpPr>
            <a:spLocks noGrp="1"/>
          </p:cNvSpPr>
          <p:nvPr>
            <p:ph idx="1"/>
          </p:nvPr>
        </p:nvSpPr>
        <p:spPr>
          <a:xfrm>
            <a:off x="430213" y="2540000"/>
            <a:ext cx="11345862" cy="3749675"/>
          </a:xfrm>
        </p:spPr>
        <p:txBody>
          <a:bodyPr>
            <a:noAutofit/>
          </a:bodyPr>
          <a:lstStyle/>
          <a:p>
            <a:pPr>
              <a:buClr>
                <a:srgbClr val="B31166"/>
              </a:buClr>
            </a:pPr>
            <a:r>
              <a:rPr lang="tr-TR" sz="2800" b="1" smtClean="0">
                <a:solidFill>
                  <a:schemeClr val="tx1"/>
                </a:solidFill>
                <a:latin typeface="Microsoft New Tai Lue" pitchFamily="34" charset="0"/>
              </a:rPr>
              <a:t>Kendimizi iyi ifade etmek kadar, karşımızdakini dinlemek de, iyi iletişimin koşullarındandır. </a:t>
            </a:r>
          </a:p>
          <a:p>
            <a:pPr>
              <a:buClr>
                <a:srgbClr val="B31166"/>
              </a:buClr>
            </a:pPr>
            <a:r>
              <a:rPr lang="tr-TR" sz="2800" b="1" smtClean="0">
                <a:solidFill>
                  <a:schemeClr val="tx1"/>
                </a:solidFill>
                <a:latin typeface="Microsoft New Tai Lue" pitchFamily="34" charset="0"/>
              </a:rPr>
              <a:t>Karşımızdaki, bize düşüncelerini aktarırken onu yargılamaya değil, anlamaya çalışmalıyız. </a:t>
            </a:r>
          </a:p>
          <a:p>
            <a:pPr>
              <a:buClr>
                <a:srgbClr val="B31166"/>
              </a:buClr>
            </a:pPr>
            <a:r>
              <a:rPr lang="tr-TR" sz="2800" b="1" smtClean="0">
                <a:solidFill>
                  <a:schemeClr val="tx1"/>
                </a:solidFill>
                <a:latin typeface="Microsoft New Tai Lue" pitchFamily="34" charset="0"/>
              </a:rPr>
              <a:t>Karşımızdakini dinlerken; söylediklerine, bize aktardığı konu hakkında hissettiklerine, aktardığı konu ile ilgili davranışlarına odaklanmamız gerekir.</a:t>
            </a:r>
          </a:p>
          <a:p>
            <a:pPr>
              <a:buClr>
                <a:srgbClr val="B31166"/>
              </a:buClr>
              <a:buFont typeface="Wingdings 3" pitchFamily="18" charset="2"/>
              <a:buNone/>
            </a:pPr>
            <a:endParaRPr lang="tr-TR" sz="2800" b="1" smtClean="0">
              <a:solidFill>
                <a:schemeClr val="tx1"/>
              </a:solidFill>
              <a:latin typeface="Microsoft New Tai Lue" pitchFamily="34" charset="0"/>
            </a:endParaRPr>
          </a:p>
          <a:p>
            <a:pPr>
              <a:buClr>
                <a:srgbClr val="B31166"/>
              </a:buClr>
            </a:pPr>
            <a:endParaRPr lang="tr-TR" sz="2800" b="1" smtClean="0">
              <a:solidFill>
                <a:schemeClr val="tx1"/>
              </a:solidFill>
              <a:latin typeface="Microsoft New Tai Lue" pitchFamily="34" charset="0"/>
            </a:endParaRPr>
          </a:p>
          <a:p>
            <a:pPr>
              <a:buClr>
                <a:srgbClr val="B31166"/>
              </a:buClr>
            </a:pPr>
            <a:endParaRPr lang="tr-TR" sz="2800" b="1" smtClean="0">
              <a:solidFill>
                <a:srgbClr val="000000"/>
              </a:solidFill>
              <a:latin typeface="Microsoft New Tai Lue" pitchFamily="34" charset="0"/>
            </a:endParaRPr>
          </a:p>
          <a:p>
            <a:pPr>
              <a:lnSpc>
                <a:spcPct val="120000"/>
              </a:lnSpc>
              <a:buClr>
                <a:schemeClr val="bg1"/>
              </a:buClr>
              <a:buFont typeface="Wingdings 3" pitchFamily="18" charset="2"/>
              <a:buNone/>
            </a:pPr>
            <a:endParaRPr lang="tr-TR" sz="2800" b="1" smtClean="0">
              <a:solidFill>
                <a:schemeClr val="tx1"/>
              </a:solidFill>
              <a:latin typeface="Microsoft New Tai Lue" pitchFamily="34" charset="0"/>
            </a:endParaRPr>
          </a:p>
          <a:p>
            <a:endParaRPr lang="tr-TR" sz="2800" smtClean="0"/>
          </a:p>
        </p:txBody>
      </p:sp>
    </p:spTree>
  </p:cSld>
  <p:clrMapOvr>
    <a:masterClrMapping/>
  </p:clrMapOvr>
  <p:transition>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4 Resim" descr="Hitap Etme (1).jpg"/>
          <p:cNvPicPr>
            <a:picLocks noChangeAspect="1"/>
          </p:cNvPicPr>
          <p:nvPr/>
        </p:nvPicPr>
        <p:blipFill>
          <a:blip r:embed="rId2"/>
          <a:srcRect/>
          <a:stretch>
            <a:fillRect/>
          </a:stretch>
        </p:blipFill>
        <p:spPr bwMode="auto">
          <a:xfrm>
            <a:off x="9888538" y="4560888"/>
            <a:ext cx="2303462" cy="2297112"/>
          </a:xfrm>
          <a:prstGeom prst="rect">
            <a:avLst/>
          </a:prstGeom>
          <a:noFill/>
          <a:ln w="9525">
            <a:noFill/>
            <a:miter lim="800000"/>
            <a:headEnd/>
            <a:tailEnd/>
          </a:ln>
        </p:spPr>
      </p:pic>
      <p:sp>
        <p:nvSpPr>
          <p:cNvPr id="45058" name="Unvan 1"/>
          <p:cNvSpPr>
            <a:spLocks noGrp="1"/>
          </p:cNvSpPr>
          <p:nvPr>
            <p:ph type="title"/>
          </p:nvPr>
        </p:nvSpPr>
        <p:spPr>
          <a:xfrm>
            <a:off x="635000" y="1289050"/>
            <a:ext cx="10401300" cy="706438"/>
          </a:xfrm>
        </p:spPr>
        <p:txBody>
          <a:bodyPr/>
          <a:lstStyle/>
          <a:p>
            <a:r>
              <a:rPr lang="tr-TR" sz="4000" b="1" smtClean="0">
                <a:latin typeface="Microsoft New Tai Lue" pitchFamily="34" charset="0"/>
              </a:rPr>
              <a:t>Çocuklarla İletişimde Bazı İpuçları</a:t>
            </a:r>
            <a:r>
              <a:rPr lang="tr-TR" sz="4800" b="1" smtClean="0">
                <a:latin typeface="Microsoft New Tai Lue" pitchFamily="34" charset="0"/>
              </a:rPr>
              <a:t/>
            </a:r>
            <a:br>
              <a:rPr lang="tr-TR" sz="4800" b="1" smtClean="0">
                <a:latin typeface="Microsoft New Tai Lue" pitchFamily="34" charset="0"/>
              </a:rPr>
            </a:br>
            <a:endParaRPr lang="tr-TR" sz="4800" b="1" smtClean="0">
              <a:latin typeface="Microsoft New Tai Lue" pitchFamily="34" charset="0"/>
            </a:endParaRPr>
          </a:p>
        </p:txBody>
      </p:sp>
      <p:sp>
        <p:nvSpPr>
          <p:cNvPr id="3" name="İçerik Yer Tutucusu 2"/>
          <p:cNvSpPr>
            <a:spLocks noGrp="1"/>
          </p:cNvSpPr>
          <p:nvPr>
            <p:ph idx="1"/>
          </p:nvPr>
        </p:nvSpPr>
        <p:spPr>
          <a:xfrm>
            <a:off x="414338" y="2351088"/>
            <a:ext cx="10968037" cy="3416300"/>
          </a:xfrm>
        </p:spPr>
        <p:txBody>
          <a:bodyPr>
            <a:normAutofit/>
          </a:bodyPr>
          <a:lstStyle/>
          <a:p>
            <a:pPr marL="239713" indent="-239713" defTabSz="641350">
              <a:lnSpc>
                <a:spcPct val="120000"/>
              </a:lnSpc>
              <a:buClr>
                <a:schemeClr val="bg1"/>
              </a:buClr>
              <a:buFont typeface="Arial" charset="0"/>
              <a:buChar char="•"/>
            </a:pPr>
            <a:endParaRPr lang="tr-TR" sz="1700" b="1" smtClean="0">
              <a:latin typeface="Calibri" pitchFamily="34" charset="0"/>
            </a:endParaRPr>
          </a:p>
          <a:p>
            <a:pPr marL="239713" indent="-239713" defTabSz="641350"/>
            <a:r>
              <a:rPr lang="tr-TR" sz="2600" b="1" smtClean="0">
                <a:solidFill>
                  <a:schemeClr val="tx1"/>
                </a:solidFill>
                <a:latin typeface="Microsoft New Tai Lue" pitchFamily="34" charset="0"/>
              </a:rPr>
              <a:t>Çocuğun adını öğrenmek. Çocuklar adıyla hitap edilince özel olduklarını hissederler. </a:t>
            </a:r>
          </a:p>
          <a:p>
            <a:pPr marL="239713" indent="-239713" defTabSz="641350"/>
            <a:r>
              <a:rPr lang="tr-TR" sz="2600" b="1" smtClean="0">
                <a:solidFill>
                  <a:schemeClr val="tx1"/>
                </a:solidFill>
                <a:latin typeface="Microsoft New Tai Lue" pitchFamily="34" charset="0"/>
              </a:rPr>
              <a:t>Takdir edildiğinde çocuklar ne hissederler? Hoşlarına gider. Yaptığının onayını ve iyi şeyler duymayı isterler. Kişilere yönelmiş olumlu enerji iyi etki yapar, canlandırır, yöneltir, motive eder.</a:t>
            </a:r>
          </a:p>
          <a:p>
            <a:pPr marL="239713" indent="-239713" defTabSz="641350"/>
            <a:r>
              <a:rPr lang="tr-TR" sz="2600" b="1" smtClean="0">
                <a:solidFill>
                  <a:schemeClr val="tx1"/>
                </a:solidFill>
                <a:latin typeface="Microsoft New Tai Lue" pitchFamily="34" charset="0"/>
              </a:rPr>
              <a:t>Çocuklarla iletişiminizde ölçülü olursanız sorun yaşamazsınız.</a:t>
            </a:r>
          </a:p>
          <a:p>
            <a:pPr marL="239713" indent="-239713" defTabSz="641350">
              <a:buFont typeface="Wingdings 3" pitchFamily="18" charset="2"/>
              <a:buNone/>
            </a:pPr>
            <a:endParaRPr lang="tr-TR" sz="2600" b="1" smtClean="0">
              <a:solidFill>
                <a:schemeClr val="tx1"/>
              </a:solidFill>
              <a:latin typeface="Microsoft New Tai Lue" pitchFamily="34" charset="0"/>
            </a:endParaRPr>
          </a:p>
          <a:p>
            <a:pPr marL="239713" indent="-239713" defTabSz="641350">
              <a:buFont typeface="Wingdings 3" pitchFamily="18" charset="2"/>
              <a:buNone/>
            </a:pPr>
            <a:endParaRPr lang="tr-TR" sz="2600" b="1" smtClean="0">
              <a:solidFill>
                <a:schemeClr val="tx1"/>
              </a:solidFill>
              <a:latin typeface="Calibri" pitchFamily="34" charset="0"/>
            </a:endParaRPr>
          </a:p>
          <a:p>
            <a:pPr marL="239713" indent="-239713" defTabSz="641350"/>
            <a:endParaRPr lang="tr-TR" sz="1700" smtClean="0"/>
          </a:p>
        </p:txBody>
      </p:sp>
    </p:spTree>
  </p:cSld>
  <p:clrMapOvr>
    <a:masterClrMapping/>
  </p:clrMapOvr>
  <p:transition>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86b68ea8_.jpg"/>
          <p:cNvPicPr>
            <a:picLocks noChangeAspect="1"/>
          </p:cNvPicPr>
          <p:nvPr/>
        </p:nvPicPr>
        <p:blipFill>
          <a:blip r:embed="rId2"/>
          <a:stretch>
            <a:fillRect/>
          </a:stretch>
        </p:blipFill>
        <p:spPr>
          <a:xfrm>
            <a:off x="8557692" y="4641727"/>
            <a:ext cx="3445121" cy="2295103"/>
          </a:xfrm>
          <a:prstGeom prst="rect">
            <a:avLst/>
          </a:prstGeom>
          <a:ln>
            <a:noFill/>
          </a:ln>
          <a:effectLst>
            <a:softEdge rad="112500"/>
          </a:effectLst>
        </p:spPr>
      </p:pic>
      <p:sp>
        <p:nvSpPr>
          <p:cNvPr id="46082" name="Unvan 1"/>
          <p:cNvSpPr>
            <a:spLocks noGrp="1"/>
          </p:cNvSpPr>
          <p:nvPr>
            <p:ph type="title"/>
          </p:nvPr>
        </p:nvSpPr>
        <p:spPr>
          <a:xfrm>
            <a:off x="768350" y="869950"/>
            <a:ext cx="9936163" cy="715963"/>
          </a:xfrm>
        </p:spPr>
        <p:txBody>
          <a:bodyPr/>
          <a:lstStyle/>
          <a:p>
            <a:r>
              <a:rPr lang="tr-TR" sz="4000" b="1" smtClean="0">
                <a:latin typeface="Microsoft New Tai Lue" pitchFamily="34" charset="0"/>
                <a:sym typeface="Helvetica Neue Bold Condensed"/>
              </a:rPr>
              <a:t>Serviste uygun davranış için öğrencilere geri bildirim…</a:t>
            </a:r>
            <a:endParaRPr lang="tr-TR" sz="4000" b="1" smtClean="0">
              <a:latin typeface="Microsoft New Tai Lue" pitchFamily="34" charset="0"/>
            </a:endParaRPr>
          </a:p>
        </p:txBody>
      </p:sp>
      <p:sp>
        <p:nvSpPr>
          <p:cNvPr id="3" name="İçerik Yer Tutucusu 2"/>
          <p:cNvSpPr>
            <a:spLocks noGrp="1"/>
          </p:cNvSpPr>
          <p:nvPr>
            <p:ph idx="1"/>
          </p:nvPr>
        </p:nvSpPr>
        <p:spPr>
          <a:xfrm>
            <a:off x="425450" y="2430463"/>
            <a:ext cx="10421938" cy="3416300"/>
          </a:xfrm>
        </p:spPr>
        <p:txBody>
          <a:bodyPr>
            <a:noAutofit/>
          </a:bodyPr>
          <a:lstStyle/>
          <a:p>
            <a:pPr>
              <a:buClr>
                <a:srgbClr val="B31166"/>
              </a:buClr>
            </a:pPr>
            <a:r>
              <a:rPr lang="tr-TR" sz="2800" b="1" smtClean="0">
                <a:solidFill>
                  <a:schemeClr val="tx1"/>
                </a:solidFill>
                <a:latin typeface="Microsoft New Tai Lue" pitchFamily="34" charset="0"/>
              </a:rPr>
              <a:t>Olumsuz davranış gördüğünüzde, önce doğru ve güzel olan davranışı vurgulayınız,</a:t>
            </a:r>
          </a:p>
          <a:p>
            <a:pPr>
              <a:buClr>
                <a:srgbClr val="B31166"/>
              </a:buClr>
            </a:pPr>
            <a:r>
              <a:rPr lang="tr-TR" sz="2800" b="1" smtClean="0">
                <a:solidFill>
                  <a:schemeClr val="tx1"/>
                </a:solidFill>
                <a:latin typeface="Microsoft New Tai Lue" pitchFamily="34" charset="0"/>
              </a:rPr>
              <a:t>Ardından olumsuz davranışın dışarıdan nasıl göründüğünü ifade ediniz,  </a:t>
            </a:r>
          </a:p>
          <a:p>
            <a:pPr>
              <a:buClr>
                <a:srgbClr val="B31166"/>
              </a:buClr>
            </a:pPr>
            <a:r>
              <a:rPr lang="tr-TR" sz="2800" b="1" smtClean="0">
                <a:solidFill>
                  <a:schemeClr val="tx1"/>
                </a:solidFill>
                <a:latin typeface="Microsoft New Tai Lue" pitchFamily="34" charset="0"/>
              </a:rPr>
              <a:t>Sözü, çocuğu kırmadan bitiriniz.</a:t>
            </a:r>
          </a:p>
          <a:p>
            <a:pPr>
              <a:buClr>
                <a:srgbClr val="B31166"/>
              </a:buClr>
              <a:buFont typeface="Wingdings 3" pitchFamily="18" charset="2"/>
              <a:buNone/>
            </a:pPr>
            <a:endParaRPr lang="tr-TR" sz="2800" b="1" smtClean="0">
              <a:solidFill>
                <a:schemeClr val="tx1"/>
              </a:solidFill>
              <a:latin typeface="Microsoft New Tai Lue" pitchFamily="34" charset="0"/>
            </a:endParaRPr>
          </a:p>
        </p:txBody>
      </p:sp>
    </p:spTree>
  </p:cSld>
  <p:clrMapOvr>
    <a:masterClrMapping/>
  </p:clrMapOvr>
  <p:transition>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3 Resim" descr="eh.jpg"/>
          <p:cNvPicPr>
            <a:picLocks noChangeAspect="1"/>
          </p:cNvPicPr>
          <p:nvPr/>
        </p:nvPicPr>
        <p:blipFill>
          <a:blip r:embed="rId2"/>
          <a:srcRect/>
          <a:stretch>
            <a:fillRect/>
          </a:stretch>
        </p:blipFill>
        <p:spPr bwMode="auto">
          <a:xfrm>
            <a:off x="7672388" y="3725863"/>
            <a:ext cx="3497262" cy="1536700"/>
          </a:xfrm>
          <a:prstGeom prst="rect">
            <a:avLst/>
          </a:prstGeom>
          <a:noFill/>
          <a:ln w="9525">
            <a:noFill/>
            <a:miter lim="800000"/>
            <a:headEnd/>
            <a:tailEnd/>
          </a:ln>
        </p:spPr>
      </p:pic>
      <p:sp>
        <p:nvSpPr>
          <p:cNvPr id="47106" name="Unvan 1"/>
          <p:cNvSpPr>
            <a:spLocks noGrp="1"/>
          </p:cNvSpPr>
          <p:nvPr>
            <p:ph type="title"/>
          </p:nvPr>
        </p:nvSpPr>
        <p:spPr>
          <a:xfrm>
            <a:off x="996950" y="941388"/>
            <a:ext cx="8761413" cy="708025"/>
          </a:xfrm>
        </p:spPr>
        <p:txBody>
          <a:bodyPr/>
          <a:lstStyle/>
          <a:p>
            <a:r>
              <a:rPr lang="tr-TR" sz="4800" b="1" smtClean="0">
                <a:latin typeface="Microsoft New Tai Lue" pitchFamily="34" charset="0"/>
              </a:rPr>
              <a:t/>
            </a:r>
            <a:br>
              <a:rPr lang="tr-TR" sz="4800" b="1" smtClean="0">
                <a:latin typeface="Microsoft New Tai Lue" pitchFamily="34" charset="0"/>
              </a:rPr>
            </a:br>
            <a:r>
              <a:rPr lang="tr-TR" sz="4000" b="1" smtClean="0">
                <a:latin typeface="Microsoft New Tai Lue" pitchFamily="34" charset="0"/>
              </a:rPr>
              <a:t>Kural Koyma</a:t>
            </a:r>
            <a:r>
              <a:rPr lang="tr-TR" sz="4800" b="1" smtClean="0">
                <a:latin typeface="Microsoft New Tai Lue" pitchFamily="34" charset="0"/>
              </a:rPr>
              <a:t/>
            </a:r>
            <a:br>
              <a:rPr lang="tr-TR" sz="4800" b="1" smtClean="0">
                <a:latin typeface="Microsoft New Tai Lue" pitchFamily="34" charset="0"/>
              </a:rPr>
            </a:br>
            <a:endParaRPr lang="tr-TR" sz="4800" b="1" smtClean="0">
              <a:latin typeface="Microsoft New Tai Lue" pitchFamily="34" charset="0"/>
            </a:endParaRPr>
          </a:p>
        </p:txBody>
      </p:sp>
      <p:sp>
        <p:nvSpPr>
          <p:cNvPr id="3" name="İçerik Yer Tutucusu 2"/>
          <p:cNvSpPr>
            <a:spLocks noGrp="1"/>
          </p:cNvSpPr>
          <p:nvPr>
            <p:ph idx="1"/>
          </p:nvPr>
        </p:nvSpPr>
        <p:spPr>
          <a:xfrm>
            <a:off x="458788" y="2165350"/>
            <a:ext cx="9299575" cy="3986213"/>
          </a:xfrm>
        </p:spPr>
        <p:txBody>
          <a:bodyPr>
            <a:normAutofit/>
          </a:bodyPr>
          <a:lstStyle/>
          <a:p>
            <a:pPr>
              <a:spcBef>
                <a:spcPts val="600"/>
              </a:spcBef>
            </a:pPr>
            <a:endParaRPr lang="tr-TR" sz="1700" b="1" smtClean="0">
              <a:solidFill>
                <a:schemeClr val="tx1"/>
              </a:solidFill>
              <a:latin typeface="Microsoft New Tai Lue" pitchFamily="34" charset="0"/>
            </a:endParaRPr>
          </a:p>
          <a:p>
            <a:pPr>
              <a:spcBef>
                <a:spcPts val="600"/>
              </a:spcBef>
            </a:pPr>
            <a:r>
              <a:rPr lang="tr-TR" sz="1600" b="1" smtClean="0">
                <a:solidFill>
                  <a:schemeClr val="tx1"/>
                </a:solidFill>
                <a:latin typeface="Microsoft New Tai Lue" pitchFamily="34" charset="0"/>
              </a:rPr>
              <a:t>Kural koy- eksik davranışları görmezden gel olumlu davranışları gör ve ödüllendir (harikasın, teşekkür ederim, tebrik ederim…)</a:t>
            </a:r>
          </a:p>
          <a:p>
            <a:pPr>
              <a:spcBef>
                <a:spcPts val="600"/>
              </a:spcBef>
            </a:pPr>
            <a:r>
              <a:rPr lang="tr-TR" sz="1600" b="1" smtClean="0">
                <a:solidFill>
                  <a:schemeClr val="tx1"/>
                </a:solidFill>
                <a:latin typeface="Microsoft New Tai Lue" pitchFamily="34" charset="0"/>
              </a:rPr>
              <a:t>Kuralları önceden koyun!</a:t>
            </a:r>
          </a:p>
          <a:p>
            <a:pPr>
              <a:spcBef>
                <a:spcPts val="600"/>
              </a:spcBef>
            </a:pPr>
            <a:r>
              <a:rPr lang="tr-TR" sz="1600" b="1" smtClean="0">
                <a:solidFill>
                  <a:schemeClr val="tx1"/>
                </a:solidFill>
                <a:latin typeface="Microsoft New Tai Lue" pitchFamily="34" charset="0"/>
              </a:rPr>
              <a:t>Onların itirazlarına kulak verin, haklı bulursanız onaylayın, haklı bulmazsanız neden onaylamadığınızı açıklayın.</a:t>
            </a:r>
          </a:p>
          <a:p>
            <a:pPr>
              <a:spcBef>
                <a:spcPts val="600"/>
              </a:spcBef>
            </a:pPr>
            <a:r>
              <a:rPr lang="tr-TR" sz="1600" b="1" smtClean="0">
                <a:solidFill>
                  <a:schemeClr val="tx1"/>
                </a:solidFill>
                <a:latin typeface="Microsoft New Tai Lue" pitchFamily="34" charset="0"/>
              </a:rPr>
              <a:t>Koyduğunuz kurallara kendiniz de uyun, çocukları daha kolay ikna edersiniz</a:t>
            </a:r>
            <a:r>
              <a:rPr lang="tr-TR" sz="1600" b="1" smtClean="0">
                <a:solidFill>
                  <a:schemeClr val="tx1"/>
                </a:solidFill>
              </a:rPr>
              <a:t>.</a:t>
            </a:r>
          </a:p>
          <a:p>
            <a:pPr>
              <a:spcBef>
                <a:spcPts val="600"/>
              </a:spcBef>
            </a:pPr>
            <a:r>
              <a:rPr lang="tr-TR" sz="1600" b="1" smtClean="0">
                <a:solidFill>
                  <a:schemeClr val="tx1"/>
                </a:solidFill>
                <a:latin typeface="Microsoft New Tai Lue" pitchFamily="34" charset="0"/>
              </a:rPr>
              <a:t>Kuralları açıkça belirtin ve nedenlerini anlatın.</a:t>
            </a:r>
          </a:p>
          <a:p>
            <a:pPr>
              <a:spcBef>
                <a:spcPts val="600"/>
              </a:spcBef>
            </a:pPr>
            <a:r>
              <a:rPr lang="tr-TR" sz="1600" b="1" smtClean="0">
                <a:solidFill>
                  <a:schemeClr val="tx1"/>
                </a:solidFill>
                <a:latin typeface="Microsoft New Tai Lue" pitchFamily="34" charset="0"/>
              </a:rPr>
              <a:t>Her bir kural için çocukların genel onayını alın.</a:t>
            </a:r>
          </a:p>
          <a:p>
            <a:pPr>
              <a:spcBef>
                <a:spcPts val="600"/>
              </a:spcBef>
              <a:buFont typeface="Wingdings 3" pitchFamily="18" charset="2"/>
              <a:buNone/>
            </a:pPr>
            <a:r>
              <a:rPr lang="tr-TR" sz="1600" b="1" smtClean="0">
                <a:solidFill>
                  <a:schemeClr val="tx1"/>
                </a:solidFill>
                <a:latin typeface="Microsoft New Tai Lue" pitchFamily="34" charset="0"/>
              </a:rPr>
              <a:t>KURAL KONULACAK DURUM ÖRNEKLERİ:</a:t>
            </a:r>
          </a:p>
          <a:p>
            <a:pPr>
              <a:spcBef>
                <a:spcPts val="600"/>
              </a:spcBef>
            </a:pPr>
            <a:r>
              <a:rPr lang="tr-TR" sz="1600" b="1" smtClean="0">
                <a:solidFill>
                  <a:schemeClr val="tx1"/>
                </a:solidFill>
                <a:latin typeface="Microsoft New Tai Lue" pitchFamily="34" charset="0"/>
              </a:rPr>
              <a:t> Servisle ilgili olarak: Zamanında gelme, inme-binme, oturma-kalkma, servis içindeki hareketler,  gürültü, temizlik, vs. </a:t>
            </a:r>
          </a:p>
          <a:p>
            <a:pPr>
              <a:lnSpc>
                <a:spcPct val="80000"/>
              </a:lnSpc>
            </a:pPr>
            <a:endParaRPr lang="tr-TR" sz="1000" b="1" smtClean="0">
              <a:latin typeface="Calibri" pitchFamily="34" charset="0"/>
              <a:cs typeface="Arial" charset="0"/>
            </a:endParaRPr>
          </a:p>
          <a:p>
            <a:pPr>
              <a:lnSpc>
                <a:spcPct val="80000"/>
              </a:lnSpc>
            </a:pPr>
            <a:endParaRPr lang="tr-TR" sz="1000" b="1" smtClean="0"/>
          </a:p>
        </p:txBody>
      </p:sp>
    </p:spTree>
  </p:cSld>
  <p:clrMapOvr>
    <a:masterClrMapping/>
  </p:clrMapOvr>
  <p:transition>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Başlık 2"/>
          <p:cNvSpPr>
            <a:spLocks noGrp="1"/>
          </p:cNvSpPr>
          <p:nvPr>
            <p:ph type="title"/>
          </p:nvPr>
        </p:nvSpPr>
        <p:spPr>
          <a:xfrm>
            <a:off x="839788" y="758825"/>
            <a:ext cx="8824912" cy="1006475"/>
          </a:xfrm>
        </p:spPr>
        <p:txBody>
          <a:bodyPr/>
          <a:lstStyle/>
          <a:p>
            <a:r>
              <a:rPr lang="tr-TR" sz="4000" b="1" smtClean="0">
                <a:latin typeface="Microsoft New Tai Lue" pitchFamily="34" charset="0"/>
              </a:rPr>
              <a:t>Servis Sürücüleri Neden Önemli?</a:t>
            </a:r>
          </a:p>
        </p:txBody>
      </p:sp>
      <p:sp>
        <p:nvSpPr>
          <p:cNvPr id="2" name="İçerik Yer Tutucusu 1"/>
          <p:cNvSpPr>
            <a:spLocks noGrp="1"/>
          </p:cNvSpPr>
          <p:nvPr>
            <p:ph idx="1"/>
          </p:nvPr>
        </p:nvSpPr>
        <p:spPr>
          <a:xfrm>
            <a:off x="555625" y="2366963"/>
            <a:ext cx="10275888" cy="3416300"/>
          </a:xfrm>
        </p:spPr>
        <p:txBody>
          <a:bodyPr>
            <a:noAutofit/>
          </a:bodyPr>
          <a:lstStyle/>
          <a:p>
            <a:r>
              <a:rPr lang="tr-TR" sz="2800" b="1" smtClean="0">
                <a:solidFill>
                  <a:schemeClr val="tx1"/>
                </a:solidFill>
                <a:latin typeface="Microsoft New Tai Lue" pitchFamily="34" charset="0"/>
              </a:rPr>
              <a:t>Aile ile iletişim halindesiniz.</a:t>
            </a:r>
          </a:p>
          <a:p>
            <a:r>
              <a:rPr lang="tr-TR" altLang="tr-TR" sz="2800" b="1" smtClean="0">
                <a:solidFill>
                  <a:schemeClr val="tx1"/>
                </a:solidFill>
                <a:latin typeface="Microsoft New Tai Lue" pitchFamily="34" charset="0"/>
              </a:rPr>
              <a:t>Unutmayalım ki anne babalar çocuklarına doğdukları günden itibaren müthiş bir koruma içgüdüsüyle `düşmesinler, zarar görmesinler, canları yanmasın’ diye hassas davranırlar.</a:t>
            </a:r>
          </a:p>
          <a:p>
            <a:r>
              <a:rPr lang="tr-TR" sz="2800" b="1" smtClean="0">
                <a:solidFill>
                  <a:schemeClr val="tx1"/>
                </a:solidFill>
                <a:latin typeface="Microsoft New Tai Lue" pitchFamily="34" charset="0"/>
              </a:rPr>
              <a:t>Anne babalar </a:t>
            </a:r>
            <a:r>
              <a:rPr lang="tr-TR" sz="2800" b="1" smtClean="0">
                <a:solidFill>
                  <a:srgbClr val="C00000"/>
                </a:solidFill>
                <a:latin typeface="Microsoft New Tai Lue" pitchFamily="34" charset="0"/>
              </a:rPr>
              <a:t>en kıymetli varlıklarını </a:t>
            </a:r>
            <a:r>
              <a:rPr lang="tr-TR" sz="2800" b="1" smtClean="0">
                <a:solidFill>
                  <a:schemeClr val="tx1"/>
                </a:solidFill>
                <a:latin typeface="Microsoft New Tai Lue" pitchFamily="34" charset="0"/>
              </a:rPr>
              <a:t>size </a:t>
            </a:r>
            <a:r>
              <a:rPr lang="tr-TR" sz="2800" b="1" smtClean="0">
                <a:solidFill>
                  <a:srgbClr val="0070C0"/>
                </a:solidFill>
                <a:latin typeface="Microsoft New Tai Lue" pitchFamily="34" charset="0"/>
              </a:rPr>
              <a:t>emanet</a:t>
            </a:r>
            <a:r>
              <a:rPr lang="tr-TR" sz="2800" b="1" smtClean="0">
                <a:solidFill>
                  <a:schemeClr val="tx1"/>
                </a:solidFill>
                <a:latin typeface="Microsoft New Tai Lue" pitchFamily="34" charset="0"/>
              </a:rPr>
              <a:t> ediyor!</a:t>
            </a:r>
          </a:p>
          <a:p>
            <a:pPr>
              <a:buFont typeface="Wingdings 3" pitchFamily="18" charset="2"/>
              <a:buNone/>
            </a:pPr>
            <a:endParaRPr lang="tr-TR" sz="2800" smtClean="0">
              <a:latin typeface="Microsoft New Tai Lue" pitchFamily="34" charset="0"/>
            </a:endParaRPr>
          </a:p>
          <a:p>
            <a:pPr>
              <a:buFont typeface="Wingdings 3" pitchFamily="18" charset="2"/>
              <a:buNone/>
            </a:pPr>
            <a:endParaRPr lang="tr-TR" sz="2800" smtClean="0">
              <a:latin typeface="Microsoft New Tai Lue" pitchFamily="34" charset="0"/>
            </a:endParaRPr>
          </a:p>
        </p:txBody>
      </p:sp>
      <p:sp>
        <p:nvSpPr>
          <p:cNvPr id="48131" name="Unvan 1"/>
          <p:cNvSpPr txBox="1">
            <a:spLocks/>
          </p:cNvSpPr>
          <p:nvPr/>
        </p:nvSpPr>
        <p:spPr bwMode="gray">
          <a:xfrm>
            <a:off x="1028700" y="1084263"/>
            <a:ext cx="8826500" cy="706437"/>
          </a:xfrm>
          <a:prstGeom prst="rect">
            <a:avLst/>
          </a:prstGeom>
          <a:noFill/>
          <a:ln w="9525">
            <a:noFill/>
            <a:miter lim="800000"/>
            <a:headEnd/>
            <a:tailEnd/>
          </a:ln>
        </p:spPr>
        <p:txBody>
          <a:bodyPr anchor="ctr"/>
          <a:lstStyle/>
          <a:p>
            <a:r>
              <a:rPr lang="tr-TR" sz="3200">
                <a:solidFill>
                  <a:schemeClr val="bg2"/>
                </a:solidFill>
                <a:latin typeface="Calibri" pitchFamily="34" charset="0"/>
              </a:rPr>
              <a:t/>
            </a:r>
            <a:br>
              <a:rPr lang="tr-TR" sz="3200">
                <a:solidFill>
                  <a:schemeClr val="bg2"/>
                </a:solidFill>
                <a:latin typeface="Calibri" pitchFamily="34" charset="0"/>
              </a:rPr>
            </a:br>
            <a:endParaRPr lang="tr-TR" sz="3600">
              <a:solidFill>
                <a:schemeClr val="bg2"/>
              </a:solidFill>
              <a:latin typeface="Century Gothic"/>
            </a:endParaRPr>
          </a:p>
        </p:txBody>
      </p:sp>
    </p:spTree>
  </p:cSld>
  <p:clrMapOvr>
    <a:masterClrMapping/>
  </p:clrMapOvr>
  <p:transition>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Başlık 2"/>
          <p:cNvSpPr>
            <a:spLocks noGrp="1"/>
          </p:cNvSpPr>
          <p:nvPr>
            <p:ph type="title"/>
          </p:nvPr>
        </p:nvSpPr>
        <p:spPr>
          <a:xfrm>
            <a:off x="946150" y="973138"/>
            <a:ext cx="8970963" cy="708025"/>
          </a:xfrm>
        </p:spPr>
        <p:txBody>
          <a:bodyPr/>
          <a:lstStyle/>
          <a:p>
            <a:r>
              <a:rPr lang="tr-TR" sz="4000" b="1" smtClean="0">
                <a:latin typeface="Microsoft New Tai Lue" pitchFamily="34" charset="0"/>
              </a:rPr>
              <a:t>Servis Sürücüleri Neden Önemli?</a:t>
            </a:r>
          </a:p>
        </p:txBody>
      </p:sp>
      <p:sp>
        <p:nvSpPr>
          <p:cNvPr id="2" name="İçerik Yer Tutucusu 1"/>
          <p:cNvSpPr>
            <a:spLocks noGrp="1"/>
          </p:cNvSpPr>
          <p:nvPr>
            <p:ph idx="1"/>
          </p:nvPr>
        </p:nvSpPr>
        <p:spPr>
          <a:xfrm>
            <a:off x="428625" y="2344738"/>
            <a:ext cx="11250613" cy="3136900"/>
          </a:xfrm>
        </p:spPr>
        <p:txBody>
          <a:bodyPr>
            <a:normAutofit/>
          </a:bodyPr>
          <a:lstStyle/>
          <a:p>
            <a:r>
              <a:rPr lang="tr-TR" altLang="tr-TR" sz="2800" b="1" smtClean="0">
                <a:solidFill>
                  <a:schemeClr val="tx1"/>
                </a:solidFill>
                <a:latin typeface="Microsoft New Tai Lue" pitchFamily="34" charset="0"/>
              </a:rPr>
              <a:t>Sürücülük kıymetli ve saygın bir meslektir, bu mesleğe sahip çıkması gerekenler de bu işten yaşamını kazananlardır.</a:t>
            </a:r>
          </a:p>
          <a:p>
            <a:r>
              <a:rPr lang="tr-TR" sz="2800" b="1" smtClean="0">
                <a:solidFill>
                  <a:schemeClr val="tx1"/>
                </a:solidFill>
                <a:latin typeface="Microsoft New Tai Lue" pitchFamily="34" charset="0"/>
              </a:rPr>
              <a:t>Çocuklara olumlu yönde katkı sağlayabilirsiniz.</a:t>
            </a:r>
          </a:p>
          <a:p>
            <a:r>
              <a:rPr lang="tr-TR" altLang="tr-TR" sz="2800" b="1" smtClean="0">
                <a:solidFill>
                  <a:schemeClr val="tx1"/>
                </a:solidFill>
                <a:latin typeface="Microsoft New Tai Lue" pitchFamily="34" charset="0"/>
              </a:rPr>
              <a:t>Servis sürücülerinin hareketlerini modelleyen çocuklara olumlu örnek olmalısınız</a:t>
            </a:r>
            <a:r>
              <a:rPr lang="tr-TR" altLang="tr-TR" sz="2800" b="1" smtClean="0">
                <a:solidFill>
                  <a:schemeClr val="tx1"/>
                </a:solidFill>
                <a:latin typeface="Arial" charset="0"/>
              </a:rPr>
              <a:t>.</a:t>
            </a:r>
          </a:p>
          <a:p>
            <a:endParaRPr lang="tr-TR" altLang="tr-TR" sz="2800" smtClean="0">
              <a:latin typeface="Arial" charset="0"/>
            </a:endParaRPr>
          </a:p>
          <a:p>
            <a:pPr>
              <a:buFont typeface="Wingdings 3" pitchFamily="18" charset="2"/>
              <a:buNone/>
            </a:pPr>
            <a:endParaRPr lang="tr-TR" sz="2800" smtClean="0">
              <a:latin typeface="Microsoft New Tai Lue" pitchFamily="34" charset="0"/>
            </a:endParaRPr>
          </a:p>
        </p:txBody>
      </p:sp>
      <p:pic>
        <p:nvPicPr>
          <p:cNvPr id="4" name="3 Resim" descr="images.jpg"/>
          <p:cNvPicPr>
            <a:picLocks noChangeAspect="1"/>
          </p:cNvPicPr>
          <p:nvPr/>
        </p:nvPicPr>
        <p:blipFill>
          <a:blip r:embed="rId2">
            <a:lum/>
          </a:blip>
          <a:stretch>
            <a:fillRect/>
          </a:stretch>
        </p:blipFill>
        <p:spPr>
          <a:xfrm>
            <a:off x="5642304" y="4303983"/>
            <a:ext cx="4736662" cy="2459421"/>
          </a:xfrm>
          <a:prstGeom prst="rect">
            <a:avLst/>
          </a:prstGeom>
          <a:ln>
            <a:noFill/>
          </a:ln>
          <a:effectLst>
            <a:softEdge rad="112500"/>
          </a:effectLst>
        </p:spPr>
      </p:pic>
    </p:spTree>
  </p:cSld>
  <p:clrMapOvr>
    <a:masterClrMapping/>
  </p:clrMapOvr>
  <p:transition>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3 Resim" descr="ık.png"/>
          <p:cNvPicPr>
            <a:picLocks noChangeAspect="1"/>
          </p:cNvPicPr>
          <p:nvPr/>
        </p:nvPicPr>
        <p:blipFill>
          <a:blip r:embed="rId2">
            <a:lum contrast="40000"/>
          </a:blip>
          <a:srcRect/>
          <a:stretch>
            <a:fillRect/>
          </a:stretch>
        </p:blipFill>
        <p:spPr bwMode="auto">
          <a:xfrm>
            <a:off x="8382000" y="2392363"/>
            <a:ext cx="3810000" cy="3333750"/>
          </a:xfrm>
          <a:prstGeom prst="rect">
            <a:avLst/>
          </a:prstGeom>
          <a:noFill/>
          <a:ln w="9525">
            <a:noFill/>
            <a:miter lim="800000"/>
            <a:headEnd/>
            <a:tailEnd/>
          </a:ln>
        </p:spPr>
      </p:pic>
      <p:sp>
        <p:nvSpPr>
          <p:cNvPr id="50178" name="Unvan 1"/>
          <p:cNvSpPr>
            <a:spLocks noGrp="1"/>
          </p:cNvSpPr>
          <p:nvPr>
            <p:ph type="title"/>
          </p:nvPr>
        </p:nvSpPr>
        <p:spPr>
          <a:xfrm>
            <a:off x="965200" y="1273175"/>
            <a:ext cx="8826500" cy="706438"/>
          </a:xfrm>
        </p:spPr>
        <p:txBody>
          <a:bodyPr/>
          <a:lstStyle/>
          <a:p>
            <a:r>
              <a:rPr lang="tr-TR" sz="4000" b="1" smtClean="0">
                <a:latin typeface="Microsoft New Tai Lue" pitchFamily="34" charset="0"/>
              </a:rPr>
              <a:t>Servis  Sürücüsünün Görevi</a:t>
            </a:r>
            <a:r>
              <a:rPr lang="tr-TR" sz="4800" b="1" smtClean="0">
                <a:latin typeface="Microsoft New Tai Lue" pitchFamily="34" charset="0"/>
              </a:rPr>
              <a:t/>
            </a:r>
            <a:br>
              <a:rPr lang="tr-TR" sz="4800" b="1" smtClean="0">
                <a:latin typeface="Microsoft New Tai Lue" pitchFamily="34" charset="0"/>
              </a:rPr>
            </a:br>
            <a:endParaRPr lang="tr-TR" sz="4800" b="1" smtClean="0">
              <a:latin typeface="Microsoft New Tai Lue" pitchFamily="34" charset="0"/>
            </a:endParaRPr>
          </a:p>
        </p:txBody>
      </p:sp>
      <p:sp>
        <p:nvSpPr>
          <p:cNvPr id="3" name="İçerik Yer Tutucusu 2"/>
          <p:cNvSpPr>
            <a:spLocks noGrp="1"/>
          </p:cNvSpPr>
          <p:nvPr>
            <p:ph idx="1"/>
          </p:nvPr>
        </p:nvSpPr>
        <p:spPr>
          <a:xfrm>
            <a:off x="446088" y="2603500"/>
            <a:ext cx="10826750" cy="3451225"/>
          </a:xfrm>
        </p:spPr>
        <p:txBody>
          <a:bodyPr rtlCol="0">
            <a:normAutofit fontScale="92500"/>
          </a:bodyPr>
          <a:lstStyle/>
          <a:p>
            <a:pPr marL="0" indent="-321457" defTabSz="584200" fontAlgn="auto">
              <a:spcBef>
                <a:spcPts val="1200"/>
              </a:spcBef>
              <a:spcAft>
                <a:spcPts val="0"/>
              </a:spcAft>
              <a:buSzPct val="65000"/>
              <a:buFont typeface="Wingdings 3" charset="2"/>
              <a:buChar char=""/>
              <a:defRPr/>
            </a:pPr>
            <a:r>
              <a:rPr lang="tr-TR" sz="2800" b="1" dirty="0" smtClean="0">
                <a:solidFill>
                  <a:prstClr val="black"/>
                </a:solidFill>
                <a:latin typeface="Microsoft New Tai Lue" pitchFamily="34" charset="0"/>
                <a:ea typeface="Helvetica Neue Bold Condensed"/>
                <a:cs typeface="Microsoft New Tai Lue" pitchFamily="34" charset="0"/>
                <a:sym typeface="Helvetica Neue Bold Condensed"/>
              </a:rPr>
              <a:t> Mevcut </a:t>
            </a:r>
            <a:r>
              <a:rPr lang="tr-TR" sz="2800" b="1" dirty="0">
                <a:solidFill>
                  <a:prstClr val="black"/>
                </a:solidFill>
                <a:latin typeface="Microsoft New Tai Lue" pitchFamily="34" charset="0"/>
                <a:ea typeface="Helvetica Neue Bold Condensed"/>
                <a:cs typeface="Microsoft New Tai Lue" pitchFamily="34" charset="0"/>
                <a:sym typeface="Helvetica Neue Bold Condensed"/>
              </a:rPr>
              <a:t>koşullarda aracını güvenli kullanır. </a:t>
            </a:r>
            <a:endParaRPr lang="tr-TR" sz="2800" b="1" dirty="0" smtClean="0">
              <a:solidFill>
                <a:prstClr val="black"/>
              </a:solidFill>
              <a:latin typeface="Microsoft New Tai Lue" pitchFamily="34" charset="0"/>
              <a:ea typeface="Helvetica Neue Bold Condensed"/>
              <a:cs typeface="Microsoft New Tai Lue" pitchFamily="34" charset="0"/>
              <a:sym typeface="Helvetica Neue Bold Condensed"/>
            </a:endParaRPr>
          </a:p>
          <a:p>
            <a:pPr marL="0" indent="-321457" defTabSz="584200" fontAlgn="auto">
              <a:spcBef>
                <a:spcPts val="1200"/>
              </a:spcBef>
              <a:spcAft>
                <a:spcPts val="0"/>
              </a:spcAft>
              <a:buSzPct val="65000"/>
              <a:buFont typeface="Wingdings 3" charset="2"/>
              <a:buChar char=""/>
              <a:defRPr/>
            </a:pPr>
            <a:r>
              <a:rPr lang="tr-TR" sz="2800" b="1" dirty="0" smtClean="0">
                <a:solidFill>
                  <a:prstClr val="black"/>
                </a:solidFill>
                <a:latin typeface="Microsoft New Tai Lue" pitchFamily="34" charset="0"/>
                <a:ea typeface="Helvetica Neue Bold Condensed"/>
                <a:cs typeface="Microsoft New Tai Lue" pitchFamily="34" charset="0"/>
                <a:sym typeface="Helvetica Neue Bold Condensed"/>
              </a:rPr>
              <a:t> Araç </a:t>
            </a:r>
            <a:r>
              <a:rPr lang="tr-TR" sz="2800" b="1" dirty="0">
                <a:solidFill>
                  <a:prstClr val="black"/>
                </a:solidFill>
                <a:latin typeface="Microsoft New Tai Lue" pitchFamily="34" charset="0"/>
                <a:ea typeface="Helvetica Neue Bold Condensed"/>
                <a:cs typeface="Microsoft New Tai Lue" pitchFamily="34" charset="0"/>
                <a:sym typeface="Helvetica Neue Bold Condensed"/>
              </a:rPr>
              <a:t>içinin hoş bir ortam olmasını ve disiplini </a:t>
            </a:r>
            <a:r>
              <a:rPr lang="tr-TR" sz="2800" b="1" dirty="0" smtClean="0">
                <a:solidFill>
                  <a:prstClr val="black"/>
                </a:solidFill>
                <a:latin typeface="Microsoft New Tai Lue" pitchFamily="34" charset="0"/>
                <a:ea typeface="Helvetica Neue Bold Condensed"/>
                <a:cs typeface="Microsoft New Tai Lue" pitchFamily="34" charset="0"/>
                <a:sym typeface="Helvetica Neue Bold Condensed"/>
              </a:rPr>
              <a:t>sağlar.</a:t>
            </a:r>
          </a:p>
          <a:p>
            <a:pPr marL="0" indent="-321457" defTabSz="584200" fontAlgn="auto">
              <a:spcBef>
                <a:spcPts val="1200"/>
              </a:spcBef>
              <a:spcAft>
                <a:spcPts val="0"/>
              </a:spcAft>
              <a:buSzPct val="65000"/>
              <a:buFont typeface="Wingdings 3" charset="2"/>
              <a:buChar char=""/>
              <a:defRPr/>
            </a:pPr>
            <a:r>
              <a:rPr lang="tr-TR" sz="2800" b="1" dirty="0" smtClean="0">
                <a:solidFill>
                  <a:prstClr val="black"/>
                </a:solidFill>
                <a:latin typeface="Microsoft New Tai Lue" pitchFamily="34" charset="0"/>
                <a:ea typeface="Helvetica Neue Bold Condensed"/>
                <a:cs typeface="Microsoft New Tai Lue" pitchFamily="34" charset="0"/>
                <a:sym typeface="Helvetica Neue Bold Condensed"/>
              </a:rPr>
              <a:t> Acil </a:t>
            </a:r>
            <a:r>
              <a:rPr lang="tr-TR" sz="2800" b="1" dirty="0">
                <a:solidFill>
                  <a:prstClr val="black"/>
                </a:solidFill>
                <a:latin typeface="Microsoft New Tai Lue" pitchFamily="34" charset="0"/>
                <a:ea typeface="Helvetica Neue Bold Condensed"/>
                <a:cs typeface="Microsoft New Tai Lue" pitchFamily="34" charset="0"/>
                <a:sym typeface="Helvetica Neue Bold Condensed"/>
              </a:rPr>
              <a:t>durumlara müdahale </a:t>
            </a:r>
            <a:r>
              <a:rPr lang="tr-TR" sz="2800" b="1" dirty="0" smtClean="0">
                <a:solidFill>
                  <a:prstClr val="black"/>
                </a:solidFill>
                <a:latin typeface="Microsoft New Tai Lue" pitchFamily="34" charset="0"/>
                <a:ea typeface="Helvetica Neue Bold Condensed"/>
                <a:cs typeface="Microsoft New Tai Lue" pitchFamily="34" charset="0"/>
                <a:sym typeface="Helvetica Neue Bold Condensed"/>
              </a:rPr>
              <a:t>eder.</a:t>
            </a:r>
          </a:p>
          <a:p>
            <a:pPr marL="441325" indent="-441325" defTabSz="584200" fontAlgn="auto">
              <a:spcBef>
                <a:spcPts val="1200"/>
              </a:spcBef>
              <a:spcAft>
                <a:spcPts val="0"/>
              </a:spcAft>
              <a:buSzPct val="65000"/>
              <a:buFont typeface="Wingdings 3" charset="2"/>
              <a:buChar char=""/>
              <a:defRPr/>
            </a:pPr>
            <a:r>
              <a:rPr lang="tr-TR" sz="2800" b="1" dirty="0" smtClean="0">
                <a:solidFill>
                  <a:prstClr val="black"/>
                </a:solidFill>
                <a:latin typeface="Microsoft New Tai Lue" pitchFamily="34" charset="0"/>
                <a:ea typeface="Helvetica Neue Bold Condensed"/>
                <a:cs typeface="Microsoft New Tai Lue" pitchFamily="34" charset="0"/>
                <a:sym typeface="Helvetica Neue Bold Condensed"/>
              </a:rPr>
              <a:t>Yolcularla</a:t>
            </a:r>
            <a:r>
              <a:rPr lang="tr-TR" sz="2800" b="1" dirty="0">
                <a:solidFill>
                  <a:prstClr val="black"/>
                </a:solidFill>
                <a:latin typeface="Microsoft New Tai Lue" pitchFamily="34" charset="0"/>
                <a:ea typeface="Helvetica Neue Bold Condensed"/>
                <a:cs typeface="Microsoft New Tai Lue" pitchFamily="34" charset="0"/>
                <a:sym typeface="Helvetica Neue Bold Condensed"/>
              </a:rPr>
              <a:t>, velilerle ve okul görevlileri ile </a:t>
            </a:r>
            <a:r>
              <a:rPr lang="tr-TR" sz="2800" b="1" dirty="0" smtClean="0">
                <a:solidFill>
                  <a:prstClr val="black"/>
                </a:solidFill>
                <a:latin typeface="Microsoft New Tai Lue" pitchFamily="34" charset="0"/>
                <a:ea typeface="Helvetica Neue Bold Condensed"/>
                <a:cs typeface="Microsoft New Tai Lue" pitchFamily="34" charset="0"/>
                <a:sym typeface="Helvetica Neue Bold Condensed"/>
              </a:rPr>
              <a:t>iletişim kurar.</a:t>
            </a:r>
          </a:p>
          <a:p>
            <a:pPr marL="0" indent="-321457" defTabSz="584200" fontAlgn="auto">
              <a:spcBef>
                <a:spcPts val="1200"/>
              </a:spcBef>
              <a:spcAft>
                <a:spcPts val="0"/>
              </a:spcAft>
              <a:buSzPct val="65000"/>
              <a:buFont typeface="Wingdings 3" charset="2"/>
              <a:buChar char=""/>
              <a:defRPr/>
            </a:pPr>
            <a:r>
              <a:rPr lang="tr-TR" sz="2800" b="1" dirty="0" smtClean="0">
                <a:solidFill>
                  <a:prstClr val="black"/>
                </a:solidFill>
                <a:latin typeface="Microsoft New Tai Lue" pitchFamily="34" charset="0"/>
                <a:ea typeface="Helvetica Neue Bold Condensed"/>
                <a:cs typeface="Microsoft New Tai Lue" pitchFamily="34" charset="0"/>
                <a:sym typeface="Helvetica Neue Bold Condensed"/>
              </a:rPr>
              <a:t> Gerekli </a:t>
            </a:r>
            <a:r>
              <a:rPr lang="tr-TR" sz="2800" b="1" dirty="0">
                <a:solidFill>
                  <a:prstClr val="black"/>
                </a:solidFill>
                <a:latin typeface="Microsoft New Tai Lue" pitchFamily="34" charset="0"/>
                <a:ea typeface="Helvetica Neue Bold Condensed"/>
                <a:cs typeface="Microsoft New Tai Lue" pitchFamily="34" charset="0"/>
                <a:sym typeface="Helvetica Neue Bold Condensed"/>
              </a:rPr>
              <a:t>bildirimleri yapar</a:t>
            </a:r>
            <a:r>
              <a:rPr lang="tr-TR" sz="2800" b="1" dirty="0" smtClean="0">
                <a:solidFill>
                  <a:prstClr val="black"/>
                </a:solidFill>
                <a:latin typeface="Microsoft New Tai Lue" pitchFamily="34" charset="0"/>
                <a:ea typeface="Helvetica Neue Bold Condensed"/>
                <a:cs typeface="Microsoft New Tai Lue" pitchFamily="34" charset="0"/>
                <a:sym typeface="Helvetica Neue Bold Condensed"/>
              </a:rPr>
              <a:t>.</a:t>
            </a:r>
          </a:p>
          <a:p>
            <a:pPr marL="0" indent="-321457" defTabSz="584200" fontAlgn="auto">
              <a:spcBef>
                <a:spcPts val="1200"/>
              </a:spcBef>
              <a:spcAft>
                <a:spcPts val="0"/>
              </a:spcAft>
              <a:buSzPct val="65000"/>
              <a:buFont typeface="Wingdings 3" charset="2"/>
              <a:buChar char=""/>
              <a:defRPr/>
            </a:pPr>
            <a:r>
              <a:rPr lang="tr-TR" sz="2800" b="1" dirty="0" smtClean="0">
                <a:solidFill>
                  <a:srgbClr val="C00000"/>
                </a:solidFill>
                <a:latin typeface="Microsoft New Tai Lue" pitchFamily="34" charset="0"/>
                <a:ea typeface="Helvetica Neue Bold Condensed"/>
                <a:cs typeface="Microsoft New Tai Lue" pitchFamily="34" charset="0"/>
                <a:sym typeface="Helvetica Neue Bold Condensed"/>
              </a:rPr>
              <a:t>UNUTMAYIN, SİZ AYNI ZAMANDA  ONLAR İÇİN ÖRNEKSİNİZ!</a:t>
            </a:r>
            <a:endParaRPr lang="tr-TR" sz="2800" b="1" dirty="0">
              <a:solidFill>
                <a:srgbClr val="C00000"/>
              </a:solidFill>
              <a:latin typeface="Microsoft New Tai Lue" pitchFamily="34" charset="0"/>
              <a:ea typeface="Helvetica Neue Bold Condensed"/>
              <a:cs typeface="Microsoft New Tai Lue" pitchFamily="34" charset="0"/>
              <a:sym typeface="Helvetica Neue Bold Condensed"/>
            </a:endParaRPr>
          </a:p>
          <a:p>
            <a:pPr marL="0" indent="0" fontAlgn="auto">
              <a:spcAft>
                <a:spcPts val="0"/>
              </a:spcAft>
              <a:buFont typeface="Wingdings 3" charset="2"/>
              <a:buNone/>
              <a:defRPr/>
            </a:pPr>
            <a:endParaRPr lang="tr-TR" sz="2400" dirty="0">
              <a:solidFill>
                <a:schemeClr val="tx1">
                  <a:lumMod val="75000"/>
                  <a:lumOff val="25000"/>
                </a:schemeClr>
              </a:solidFill>
            </a:endParaRPr>
          </a:p>
        </p:txBody>
      </p:sp>
    </p:spTree>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Başlık 2"/>
          <p:cNvSpPr>
            <a:spLocks noGrp="1"/>
          </p:cNvSpPr>
          <p:nvPr>
            <p:ph type="title"/>
          </p:nvPr>
        </p:nvSpPr>
        <p:spPr>
          <a:xfrm>
            <a:off x="868363" y="892175"/>
            <a:ext cx="8761412" cy="706438"/>
          </a:xfrm>
        </p:spPr>
        <p:txBody>
          <a:bodyPr/>
          <a:lstStyle/>
          <a:p>
            <a:r>
              <a:rPr lang="tr-TR" sz="4000" b="1" smtClean="0">
                <a:latin typeface="Microsoft New Tai Lue" pitchFamily="34" charset="0"/>
              </a:rPr>
              <a:t>Yasal Dayanaklar</a:t>
            </a:r>
          </a:p>
        </p:txBody>
      </p:sp>
      <p:sp>
        <p:nvSpPr>
          <p:cNvPr id="2" name="İçerik Yer Tutucusu 1"/>
          <p:cNvSpPr>
            <a:spLocks noGrp="1"/>
          </p:cNvSpPr>
          <p:nvPr>
            <p:ph idx="1"/>
          </p:nvPr>
        </p:nvSpPr>
        <p:spPr>
          <a:xfrm>
            <a:off x="563563" y="2492375"/>
            <a:ext cx="11093450" cy="3878263"/>
          </a:xfrm>
        </p:spPr>
        <p:txBody>
          <a:bodyPr>
            <a:normAutofit/>
          </a:bodyPr>
          <a:lstStyle/>
          <a:p>
            <a:r>
              <a:rPr lang="tr-TR" sz="2600" b="1" smtClean="0">
                <a:solidFill>
                  <a:schemeClr val="tx1"/>
                </a:solidFill>
                <a:latin typeface="Microsoft New Tai Lue" pitchFamily="34" charset="0"/>
              </a:rPr>
              <a:t>13 Ekim 1983 tarih ve 2918 sayılı Karayolları Trafik Kanununun 75. maddesi. </a:t>
            </a:r>
          </a:p>
          <a:p>
            <a:r>
              <a:rPr lang="tr-TR" sz="2600" b="1" smtClean="0">
                <a:solidFill>
                  <a:schemeClr val="tx1"/>
                </a:solidFill>
                <a:latin typeface="Microsoft New Tai Lue" pitchFamily="34" charset="0"/>
              </a:rPr>
              <a:t>10 Temmuz 2003 tarihli ve 4925 sayılı Karayolu Taşıma Kanunu, </a:t>
            </a:r>
          </a:p>
          <a:p>
            <a:r>
              <a:rPr lang="tr-TR" sz="2600" b="1" smtClean="0">
                <a:solidFill>
                  <a:schemeClr val="tx1"/>
                </a:solidFill>
                <a:latin typeface="Microsoft New Tai Lue" pitchFamily="34" charset="0"/>
              </a:rPr>
              <a:t>OKUL SERVİS ARAÇLARI HİZMET YÖNETMELİĞİ </a:t>
            </a:r>
          </a:p>
          <a:p>
            <a:pPr>
              <a:buFont typeface="Wingdings 3" pitchFamily="18" charset="2"/>
              <a:buNone/>
            </a:pPr>
            <a:r>
              <a:rPr lang="tr-TR" sz="2600" b="1" smtClean="0">
                <a:solidFill>
                  <a:schemeClr val="tx1"/>
                </a:solidFill>
                <a:latin typeface="Microsoft New Tai Lue" pitchFamily="34" charset="0"/>
              </a:rPr>
              <a:t>     28 Ağustos 2007 tarihli ve 26627 sayılı </a:t>
            </a:r>
          </a:p>
          <a:p>
            <a:pPr>
              <a:buFont typeface="Wingdings 3" pitchFamily="18" charset="2"/>
              <a:buNone/>
            </a:pPr>
            <a:r>
              <a:rPr lang="tr-TR" sz="2600" b="1" smtClean="0">
                <a:solidFill>
                  <a:schemeClr val="tx1"/>
                </a:solidFill>
                <a:latin typeface="Microsoft New Tai Lue" pitchFamily="34" charset="0"/>
              </a:rPr>
              <a:t>      Resmi Gazete </a:t>
            </a:r>
          </a:p>
          <a:p>
            <a:r>
              <a:rPr lang="tr-TR" sz="2600" b="1" smtClean="0">
                <a:solidFill>
                  <a:schemeClr val="tx1"/>
                </a:solidFill>
                <a:latin typeface="Microsoft New Tai Lue" pitchFamily="34" charset="0"/>
              </a:rPr>
              <a:t>1739 sayılı Milli Eğitim Temel Kanunu</a:t>
            </a:r>
          </a:p>
          <a:p>
            <a:endParaRPr lang="tr-TR" sz="2400" smtClean="0">
              <a:latin typeface="Microsoft New Tai Lue" pitchFamily="34" charset="0"/>
            </a:endParaRPr>
          </a:p>
        </p:txBody>
      </p:sp>
      <p:sp>
        <p:nvSpPr>
          <p:cNvPr id="23555" name="İçerik Yer Tutucusu 1"/>
          <p:cNvSpPr txBox="1">
            <a:spLocks/>
          </p:cNvSpPr>
          <p:nvPr/>
        </p:nvSpPr>
        <p:spPr bwMode="auto">
          <a:xfrm>
            <a:off x="2374900" y="2400300"/>
            <a:ext cx="7747000" cy="3878263"/>
          </a:xfrm>
          <a:prstGeom prst="rect">
            <a:avLst/>
          </a:prstGeom>
          <a:noFill/>
          <a:ln w="9525">
            <a:noFill/>
            <a:miter lim="800000"/>
            <a:headEnd/>
            <a:tailEnd/>
          </a:ln>
        </p:spPr>
        <p:txBody>
          <a:bodyPr/>
          <a:lstStyle/>
          <a:p>
            <a:pPr marL="365125" indent="-365125" defTabSz="914400">
              <a:spcBef>
                <a:spcPct val="20000"/>
              </a:spcBef>
              <a:buClr>
                <a:schemeClr val="accent1"/>
              </a:buClr>
              <a:buFont typeface="Wingdings" pitchFamily="2" charset="2"/>
              <a:buChar char=""/>
            </a:pPr>
            <a:endParaRPr lang="tr-TR" sz="2400">
              <a:solidFill>
                <a:srgbClr val="262626"/>
              </a:solidFill>
              <a:latin typeface="Century Gothic"/>
            </a:endParaRPr>
          </a:p>
        </p:txBody>
      </p:sp>
    </p:spTree>
  </p:cSld>
  <p:clrMapOvr>
    <a:masterClrMapping/>
  </p:clrMapOvr>
  <p:transition>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j.jpg"/>
          <p:cNvPicPr>
            <a:picLocks noChangeAspect="1"/>
          </p:cNvPicPr>
          <p:nvPr/>
        </p:nvPicPr>
        <p:blipFill>
          <a:blip r:embed="rId2"/>
          <a:srcRect r="-2795" b="24568"/>
          <a:stretch>
            <a:fillRect/>
          </a:stretch>
        </p:blipFill>
        <p:spPr>
          <a:xfrm rot="812075">
            <a:off x="2984995" y="5077118"/>
            <a:ext cx="4158890" cy="1680162"/>
          </a:xfrm>
          <a:prstGeom prst="rect">
            <a:avLst/>
          </a:prstGeom>
          <a:ln>
            <a:noFill/>
          </a:ln>
          <a:effectLst>
            <a:softEdge rad="112500"/>
          </a:effectLst>
        </p:spPr>
      </p:pic>
      <p:sp>
        <p:nvSpPr>
          <p:cNvPr id="51202" name="Başlık 2"/>
          <p:cNvSpPr>
            <a:spLocks noGrp="1"/>
          </p:cNvSpPr>
          <p:nvPr>
            <p:ph type="title"/>
          </p:nvPr>
        </p:nvSpPr>
        <p:spPr>
          <a:xfrm>
            <a:off x="1087438" y="741363"/>
            <a:ext cx="7756525" cy="1054100"/>
          </a:xfrm>
        </p:spPr>
        <p:txBody>
          <a:bodyPr/>
          <a:lstStyle/>
          <a:p>
            <a:r>
              <a:rPr lang="tr-TR" sz="4000" b="1" smtClean="0">
                <a:latin typeface="Microsoft New Tai Lue" pitchFamily="34" charset="0"/>
              </a:rPr>
              <a:t>Okul Servis Sürücülerinin Görev ve Sorumlulukları</a:t>
            </a:r>
          </a:p>
        </p:txBody>
      </p:sp>
      <p:sp>
        <p:nvSpPr>
          <p:cNvPr id="2" name="İçerik Yer Tutucusu 1"/>
          <p:cNvSpPr>
            <a:spLocks noGrp="1"/>
          </p:cNvSpPr>
          <p:nvPr>
            <p:ph idx="1"/>
          </p:nvPr>
        </p:nvSpPr>
        <p:spPr>
          <a:xfrm>
            <a:off x="701675" y="2565400"/>
            <a:ext cx="10775950" cy="3614738"/>
          </a:xfrm>
        </p:spPr>
        <p:txBody>
          <a:bodyPr>
            <a:normAutofit/>
          </a:bodyPr>
          <a:lstStyle/>
          <a:p>
            <a:r>
              <a:rPr lang="tr-TR" altLang="tr-TR" sz="2800" b="1" smtClean="0">
                <a:solidFill>
                  <a:schemeClr val="tx1"/>
                </a:solidFill>
                <a:latin typeface="Microsoft New Tai Lue" pitchFamily="34" charset="0"/>
              </a:rPr>
              <a:t>Çocuğa dürüst olmak öğretilmez, dürüstlük örnek alınır. Öğretmen isterse sabahtan akşama kadar 'Kırmızı da geçmeyin' desin, servis sürücüsü geçerse çocuk, ‘Evet demek ki polis yokken geçilebilir' veya 'Kırmızı da geçip geçmemek duruma göre değişir' diye algılar. Bu nedenlerle servis sürücülerinin öğrenciler yanında hal ve hareketlerine en az öğretmenler ve anne babalar kadar dikkat etmelidir</a:t>
            </a:r>
            <a:r>
              <a:rPr lang="tr-TR" altLang="tr-TR" sz="2800" smtClean="0">
                <a:solidFill>
                  <a:schemeClr val="tx1"/>
                </a:solidFill>
                <a:latin typeface="Microsoft New Tai Lue" pitchFamily="34" charset="0"/>
              </a:rPr>
              <a:t>. </a:t>
            </a:r>
          </a:p>
          <a:p>
            <a:pPr>
              <a:buFont typeface="Wingdings 3" pitchFamily="18" charset="2"/>
              <a:buNone/>
            </a:pPr>
            <a:endParaRPr lang="tr-TR" sz="6000" b="1" smtClean="0">
              <a:solidFill>
                <a:schemeClr val="tx2"/>
              </a:solidFill>
              <a:latin typeface="Microsoft New Tai Lue" pitchFamily="34" charset="0"/>
            </a:endParaRPr>
          </a:p>
        </p:txBody>
      </p:sp>
    </p:spTree>
  </p:cSld>
  <p:clrMapOvr>
    <a:masterClrMapping/>
  </p:clrMapOvr>
  <p:transition>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Başlık 1"/>
          <p:cNvSpPr>
            <a:spLocks noGrp="1"/>
          </p:cNvSpPr>
          <p:nvPr>
            <p:ph type="title"/>
          </p:nvPr>
        </p:nvSpPr>
        <p:spPr>
          <a:xfrm>
            <a:off x="858838" y="908050"/>
            <a:ext cx="8761412" cy="706438"/>
          </a:xfrm>
        </p:spPr>
        <p:txBody>
          <a:bodyPr/>
          <a:lstStyle/>
          <a:p>
            <a:r>
              <a:rPr lang="tr-TR" sz="4000" b="1" smtClean="0">
                <a:latin typeface="Microsoft New Tai Lue" pitchFamily="34" charset="0"/>
              </a:rPr>
              <a:t>Okul Servis Sürücülerinin Görev ve Sorumlulukları</a:t>
            </a:r>
          </a:p>
        </p:txBody>
      </p:sp>
      <p:sp>
        <p:nvSpPr>
          <p:cNvPr id="3" name="İçerik Yer Tutucusu 2"/>
          <p:cNvSpPr>
            <a:spLocks noGrp="1"/>
          </p:cNvSpPr>
          <p:nvPr>
            <p:ph idx="1"/>
          </p:nvPr>
        </p:nvSpPr>
        <p:spPr>
          <a:xfrm>
            <a:off x="325438" y="2363788"/>
            <a:ext cx="7745412" cy="3878262"/>
          </a:xfrm>
        </p:spPr>
        <p:txBody>
          <a:bodyPr>
            <a:normAutofit/>
          </a:bodyPr>
          <a:lstStyle/>
          <a:p>
            <a:pPr marL="342900" lvl="1" indent="-342900">
              <a:lnSpc>
                <a:spcPct val="80000"/>
              </a:lnSpc>
            </a:pPr>
            <a:r>
              <a:rPr lang="tr-TR" sz="2800" b="1" smtClean="0">
                <a:solidFill>
                  <a:schemeClr val="tx1"/>
                </a:solidFill>
                <a:latin typeface="Microsoft New Tai Lue" pitchFamily="34" charset="0"/>
              </a:rPr>
              <a:t>Öğrencilerin karşılanması</a:t>
            </a:r>
          </a:p>
          <a:p>
            <a:pPr marL="342900" lvl="1" indent="-342900">
              <a:lnSpc>
                <a:spcPct val="80000"/>
              </a:lnSpc>
            </a:pPr>
            <a:r>
              <a:rPr lang="tr-TR" altLang="tr-TR" sz="2800" b="1" smtClean="0">
                <a:solidFill>
                  <a:schemeClr val="tx1"/>
                </a:solidFill>
                <a:latin typeface="Microsoft New Tai Lue" pitchFamily="34" charset="0"/>
              </a:rPr>
              <a:t>Öğrenciler sabahları apartmanın giriş kapısından     alınmalıdır.</a:t>
            </a:r>
            <a:endParaRPr lang="tr-TR" sz="2800" b="1" smtClean="0">
              <a:solidFill>
                <a:schemeClr val="tx1"/>
              </a:solidFill>
              <a:latin typeface="Microsoft New Tai Lue" pitchFamily="34" charset="0"/>
            </a:endParaRPr>
          </a:p>
          <a:p>
            <a:pPr marL="342900" lvl="1" indent="-342900">
              <a:lnSpc>
                <a:spcPct val="80000"/>
              </a:lnSpc>
            </a:pPr>
            <a:r>
              <a:rPr lang="tr-TR" altLang="tr-TR" sz="2800" b="1" smtClean="0">
                <a:solidFill>
                  <a:schemeClr val="tx1"/>
                </a:solidFill>
                <a:latin typeface="Microsoft New Tai Lue" pitchFamily="34" charset="0"/>
              </a:rPr>
              <a:t>Öğrenci her sabah güler yüzle "GÜNAYDIN" diyerek karşılanmalıdır .</a:t>
            </a:r>
            <a:endParaRPr lang="tr-TR" sz="2800" b="1" smtClean="0">
              <a:solidFill>
                <a:schemeClr val="tx1"/>
              </a:solidFill>
              <a:latin typeface="Microsoft New Tai Lue" pitchFamily="34" charset="0"/>
            </a:endParaRPr>
          </a:p>
          <a:p>
            <a:pPr marL="342900" lvl="1" indent="-342900">
              <a:lnSpc>
                <a:spcPct val="80000"/>
              </a:lnSpc>
            </a:pPr>
            <a:r>
              <a:rPr lang="tr-TR" sz="2800" b="1" smtClean="0">
                <a:solidFill>
                  <a:schemeClr val="tx1"/>
                </a:solidFill>
                <a:latin typeface="Microsoft New Tai Lue" pitchFamily="34" charset="0"/>
              </a:rPr>
              <a:t>Araç içinde iletişimde </a:t>
            </a:r>
          </a:p>
          <a:p>
            <a:pPr marL="342900" lvl="1" indent="-342900">
              <a:lnSpc>
                <a:spcPct val="80000"/>
              </a:lnSpc>
              <a:buFont typeface="Wingdings 3" pitchFamily="18" charset="2"/>
              <a:buNone/>
            </a:pPr>
            <a:r>
              <a:rPr lang="tr-TR" sz="2800" b="1" smtClean="0">
                <a:solidFill>
                  <a:schemeClr val="tx1"/>
                </a:solidFill>
                <a:latin typeface="Microsoft New Tai Lue" pitchFamily="34" charset="0"/>
              </a:rPr>
              <a:t>    nezaket kurallarına  dikkat edilmelidir</a:t>
            </a:r>
            <a:r>
              <a:rPr lang="tr-TR" sz="2200" b="1" smtClean="0">
                <a:solidFill>
                  <a:schemeClr val="tx1"/>
                </a:solidFill>
                <a:latin typeface="Microsoft New Tai Lue" pitchFamily="34" charset="0"/>
              </a:rPr>
              <a:t>.</a:t>
            </a:r>
          </a:p>
          <a:p>
            <a:pPr marL="354013">
              <a:lnSpc>
                <a:spcPct val="80000"/>
              </a:lnSpc>
            </a:pPr>
            <a:r>
              <a:rPr lang="tr-TR" sz="2400" smtClean="0">
                <a:latin typeface="Microsoft New Tai Lue" pitchFamily="34" charset="0"/>
              </a:rPr>
              <a:t>…</a:t>
            </a:r>
          </a:p>
          <a:p>
            <a:pPr marL="342900" lvl="1" indent="-342900">
              <a:lnSpc>
                <a:spcPct val="80000"/>
              </a:lnSpc>
              <a:buFont typeface="Wingdings 3" pitchFamily="18" charset="2"/>
              <a:buNone/>
            </a:pPr>
            <a:r>
              <a:rPr lang="tr-TR" sz="2200" smtClean="0"/>
              <a:t>	</a:t>
            </a:r>
          </a:p>
          <a:p>
            <a:pPr marL="342900" lvl="1" indent="-342900">
              <a:lnSpc>
                <a:spcPct val="80000"/>
              </a:lnSpc>
            </a:pPr>
            <a:endParaRPr lang="tr-TR" sz="1900" smtClean="0"/>
          </a:p>
          <a:p>
            <a:pPr marL="354013">
              <a:lnSpc>
                <a:spcPct val="80000"/>
              </a:lnSpc>
            </a:pPr>
            <a:endParaRPr lang="tr-TR" sz="1900" smtClean="0"/>
          </a:p>
        </p:txBody>
      </p:sp>
      <p:pic>
        <p:nvPicPr>
          <p:cNvPr id="5123" name="Picture 3" descr="C:\Users\nb\Desktop\okul servisi\images.jpg"/>
          <p:cNvPicPr>
            <a:picLocks noChangeAspect="1" noChangeArrowheads="1"/>
          </p:cNvPicPr>
          <p:nvPr/>
        </p:nvPicPr>
        <p:blipFill rotWithShape="1">
          <a:blip r:embed="rId2">
            <a:lum bright="30000"/>
            <a:extLst>
              <a:ext uri="{28A0092B-C50C-407E-A947-70E740481C1C}"/>
            </a:extLst>
          </a:blip>
          <a:srcRect l="5186" r="10458"/>
          <a:stretch/>
        </p:blipFill>
        <p:spPr bwMode="auto">
          <a:xfrm>
            <a:off x="8008887" y="2246540"/>
            <a:ext cx="3584880" cy="3082205"/>
          </a:xfrm>
          <a:prstGeom prst="rect">
            <a:avLst/>
          </a:prstGeom>
          <a:ln>
            <a:noFill/>
          </a:ln>
          <a:effectLst>
            <a:softEdge rad="112500"/>
          </a:effectLst>
          <a:extLst>
            <a:ext uri="{909E8E84-426E-40DD-AFC4-6F175D3DCCD1}"/>
          </a:extLst>
        </p:spPr>
      </p:pic>
    </p:spTree>
  </p:cSld>
  <p:clrMapOvr>
    <a:masterClrMapping/>
  </p:clrMapOvr>
  <p:transition>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Unvan 1"/>
          <p:cNvSpPr>
            <a:spLocks noGrp="1"/>
          </p:cNvSpPr>
          <p:nvPr>
            <p:ph type="title"/>
          </p:nvPr>
        </p:nvSpPr>
        <p:spPr>
          <a:xfrm>
            <a:off x="1682750" y="949325"/>
            <a:ext cx="8761413" cy="706438"/>
          </a:xfrm>
        </p:spPr>
        <p:txBody>
          <a:bodyPr/>
          <a:lstStyle/>
          <a:p>
            <a:r>
              <a:rPr lang="tr-TR" sz="9600" b="1" smtClean="0">
                <a:solidFill>
                  <a:srgbClr val="FFC000"/>
                </a:solidFill>
                <a:latin typeface="Microsoft New Tai Lue" pitchFamily="34" charset="0"/>
              </a:rPr>
              <a:t>Teşekkürler…</a:t>
            </a:r>
          </a:p>
        </p:txBody>
      </p:sp>
      <p:pic>
        <p:nvPicPr>
          <p:cNvPr id="53250" name="2 Resim" descr="y.jpg"/>
          <p:cNvPicPr>
            <a:picLocks noChangeAspect="1"/>
          </p:cNvPicPr>
          <p:nvPr/>
        </p:nvPicPr>
        <p:blipFill>
          <a:blip r:embed="rId2"/>
          <a:srcRect/>
          <a:stretch>
            <a:fillRect/>
          </a:stretch>
        </p:blipFill>
        <p:spPr bwMode="auto">
          <a:xfrm>
            <a:off x="3754438" y="3106738"/>
            <a:ext cx="3235325" cy="3235325"/>
          </a:xfrm>
          <a:prstGeom prst="rect">
            <a:avLst/>
          </a:prstGeom>
          <a:noFill/>
          <a:ln w="9525">
            <a:noFill/>
            <a:miter lim="800000"/>
            <a:headEnd/>
            <a:tailEnd/>
          </a:ln>
        </p:spPr>
      </p:pic>
      <p:pic>
        <p:nvPicPr>
          <p:cNvPr id="4" name="Resim 3"/>
          <p:cNvPicPr>
            <a:picLocks noChangeAspect="1"/>
          </p:cNvPicPr>
          <p:nvPr/>
        </p:nvPicPr>
        <p:blipFill rotWithShape="1">
          <a:blip r:embed="rId3">
            <a:extLst>
              <a:ext uri="{28A0092B-C50C-407E-A947-70E740481C1C}"/>
            </a:extLst>
          </a:blip>
          <a:srcRect l="22372" t="320" r="18569" b="-320"/>
          <a:stretch/>
        </p:blipFill>
        <p:spPr>
          <a:xfrm>
            <a:off x="10485911" y="1274138"/>
            <a:ext cx="611439" cy="64706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Metin kutusu 5"/>
          <p:cNvSpPr txBox="1"/>
          <p:nvPr/>
        </p:nvSpPr>
        <p:spPr>
          <a:xfrm>
            <a:off x="1203325" y="2887663"/>
            <a:ext cx="10142538" cy="46196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spAutoFit/>
          </a:bodyPr>
          <a:lstStyle/>
          <a:p>
            <a:r>
              <a:rPr lang="tr-TR" sz="2400" b="1">
                <a:solidFill>
                  <a:srgbClr val="000000"/>
                </a:solidFill>
                <a:cs typeface="Arial" charset="0"/>
              </a:rPr>
              <a:t>…………………………………… </a:t>
            </a:r>
            <a:r>
              <a:rPr lang="tr-TR" sz="2400" b="1">
                <a:solidFill>
                  <a:srgbClr val="000000"/>
                </a:solidFill>
                <a:latin typeface="Microsoft New Tai Lue" pitchFamily="34" charset="0"/>
                <a:cs typeface="Arial" charset="0"/>
              </a:rPr>
              <a:t>OKUL MÜDÜRLÜĞÜ</a:t>
            </a:r>
          </a:p>
        </p:txBody>
      </p:sp>
      <p:sp>
        <p:nvSpPr>
          <p:cNvPr id="53253" name="Dikdörtgen 6"/>
          <p:cNvSpPr>
            <a:spLocks noChangeArrowheads="1"/>
          </p:cNvSpPr>
          <p:nvPr/>
        </p:nvSpPr>
        <p:spPr bwMode="auto">
          <a:xfrm>
            <a:off x="690563" y="6156325"/>
            <a:ext cx="10406062" cy="368300"/>
          </a:xfrm>
          <a:prstGeom prst="rect">
            <a:avLst/>
          </a:prstGeom>
          <a:noFill/>
          <a:ln w="9525">
            <a:noFill/>
            <a:miter lim="800000"/>
            <a:headEnd/>
            <a:tailEnd/>
          </a:ln>
        </p:spPr>
        <p:txBody>
          <a:bodyPr>
            <a:spAutoFit/>
          </a:bodyPr>
          <a:lstStyle/>
          <a:p>
            <a:pPr algn="ctr"/>
            <a:r>
              <a:rPr lang="tr-TR" b="1">
                <a:solidFill>
                  <a:srgbClr val="7030A0"/>
                </a:solidFill>
                <a:latin typeface="Century Gothic"/>
              </a:rPr>
              <a:t>GÜVENLE GÜLÜMSEYEN ÖĞRENCİLER İÇİN SERVİS SÜRÜCÜLERİ EĞİTİMDE!</a:t>
            </a:r>
          </a:p>
        </p:txBody>
      </p:sp>
    </p:spTree>
  </p:cSld>
  <p:clrMapOvr>
    <a:masterClrMapping/>
  </p:clrMapOvr>
  <p:transition>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Başlık 1"/>
          <p:cNvSpPr>
            <a:spLocks noGrp="1"/>
          </p:cNvSpPr>
          <p:nvPr>
            <p:ph type="title"/>
          </p:nvPr>
        </p:nvSpPr>
        <p:spPr>
          <a:xfrm>
            <a:off x="877888" y="909638"/>
            <a:ext cx="8761412" cy="706437"/>
          </a:xfrm>
        </p:spPr>
        <p:txBody>
          <a:bodyPr/>
          <a:lstStyle/>
          <a:p>
            <a:r>
              <a:rPr lang="tr-TR" sz="4000" b="1" smtClean="0">
                <a:latin typeface="Microsoft New Tai Lue" pitchFamily="34" charset="0"/>
              </a:rPr>
              <a:t>Denetim Boyutu</a:t>
            </a:r>
          </a:p>
        </p:txBody>
      </p:sp>
      <p:sp>
        <p:nvSpPr>
          <p:cNvPr id="24578" name="İçerik Yer Tutucusu 2"/>
          <p:cNvSpPr>
            <a:spLocks noGrp="1"/>
          </p:cNvSpPr>
          <p:nvPr>
            <p:ph idx="1"/>
          </p:nvPr>
        </p:nvSpPr>
        <p:spPr>
          <a:xfrm>
            <a:off x="700088" y="2579688"/>
            <a:ext cx="6772275" cy="3876675"/>
          </a:xfrm>
        </p:spPr>
        <p:txBody>
          <a:bodyPr/>
          <a:lstStyle/>
          <a:p>
            <a:pPr marL="0" indent="0"/>
            <a:r>
              <a:rPr lang="tr-TR" sz="3200" b="1" smtClean="0">
                <a:solidFill>
                  <a:schemeClr val="tx1"/>
                </a:solidFill>
                <a:latin typeface="Microsoft New Tai Lue" pitchFamily="34" charset="0"/>
              </a:rPr>
              <a:t> Okullarda, servis araçlarını denetlemekle görevli  öğretmenler, her ay  okul servis araçlarını denetleme formunu okul yönetimine vermekle sorumludur.</a:t>
            </a:r>
          </a:p>
        </p:txBody>
      </p:sp>
      <p:pic>
        <p:nvPicPr>
          <p:cNvPr id="2050" name="Picture 2" descr="C:\Users\nb\Desktop\okul servisi\129153.jpg"/>
          <p:cNvPicPr>
            <a:picLocks noChangeAspect="1" noChangeArrowheads="1"/>
          </p:cNvPicPr>
          <p:nvPr/>
        </p:nvPicPr>
        <p:blipFill rotWithShape="1">
          <a:blip r:embed="rId2">
            <a:extLst>
              <a:ext uri="{28A0092B-C50C-407E-A947-70E740481C1C}"/>
            </a:extLst>
          </a:blip>
          <a:srcRect l="-2641" r="15438"/>
          <a:stretch/>
        </p:blipFill>
        <p:spPr bwMode="auto">
          <a:xfrm>
            <a:off x="8007572" y="2424626"/>
            <a:ext cx="3024335" cy="40324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b\Desktop\okul servisi\ogrenci-tasimaciligi-97-14-11-02-08-45-55.jpg"/>
          <p:cNvPicPr>
            <a:picLocks noChangeAspect="1" noChangeArrowheads="1"/>
          </p:cNvPicPr>
          <p:nvPr/>
        </p:nvPicPr>
        <p:blipFill>
          <a:blip r:embed="rId2">
            <a:extLst>
              <a:ext uri="{BEBA8EAE-BF5A-486C-A8C5-ECC9F3942E4B}"/>
              <a:ext uri="{28A0092B-C50C-407E-A947-70E740481C1C}"/>
            </a:extLst>
          </a:blip>
          <a:srcRect/>
          <a:stretch>
            <a:fillRect/>
          </a:stretch>
        </p:blipFill>
        <p:spPr bwMode="auto">
          <a:xfrm>
            <a:off x="3935497" y="2529327"/>
            <a:ext cx="6539632" cy="366219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25602" name="Başlık 1"/>
          <p:cNvSpPr>
            <a:spLocks noGrp="1"/>
          </p:cNvSpPr>
          <p:nvPr>
            <p:ph type="title"/>
          </p:nvPr>
        </p:nvSpPr>
        <p:spPr>
          <a:xfrm>
            <a:off x="754063" y="928688"/>
            <a:ext cx="9040812" cy="706437"/>
          </a:xfrm>
        </p:spPr>
        <p:txBody>
          <a:bodyPr/>
          <a:lstStyle/>
          <a:p>
            <a:r>
              <a:rPr lang="tr-TR" sz="4000" b="1" smtClean="0">
                <a:latin typeface="Microsoft New Tai Lue" pitchFamily="34" charset="0"/>
              </a:rPr>
              <a:t>Yönetmelikte değişen maddeler neler?</a:t>
            </a:r>
          </a:p>
        </p:txBody>
      </p:sp>
      <p:sp>
        <p:nvSpPr>
          <p:cNvPr id="3" name="İçerik Yer Tutucusu 2"/>
          <p:cNvSpPr>
            <a:spLocks noGrp="1"/>
          </p:cNvSpPr>
          <p:nvPr>
            <p:ph idx="1"/>
          </p:nvPr>
        </p:nvSpPr>
        <p:spPr>
          <a:xfrm>
            <a:off x="-15875" y="2349500"/>
            <a:ext cx="6142038" cy="3917950"/>
          </a:xfrm>
        </p:spPr>
        <p:txBody>
          <a:bodyPr>
            <a:normAutofit/>
          </a:bodyPr>
          <a:lstStyle/>
          <a:p>
            <a:pPr lvl="1"/>
            <a:r>
              <a:rPr lang="tr-TR" sz="2800" smtClean="0">
                <a:latin typeface="Microsoft New Tai Lue" pitchFamily="34" charset="0"/>
              </a:rPr>
              <a:t> </a:t>
            </a:r>
            <a:r>
              <a:rPr lang="tr-TR" sz="2800" b="1" smtClean="0">
                <a:solidFill>
                  <a:schemeClr val="tx1"/>
                </a:solidFill>
                <a:latin typeface="Microsoft New Tai Lue" pitchFamily="34" charset="0"/>
              </a:rPr>
              <a:t>Araç güvenliği</a:t>
            </a:r>
          </a:p>
          <a:p>
            <a:pPr lvl="1"/>
            <a:r>
              <a:rPr lang="tr-TR" sz="2800" b="1" smtClean="0">
                <a:solidFill>
                  <a:schemeClr val="tx1"/>
                </a:solidFill>
                <a:latin typeface="Microsoft New Tai Lue" pitchFamily="34" charset="0"/>
              </a:rPr>
              <a:t> Öğrenci güvenliği</a:t>
            </a:r>
          </a:p>
          <a:p>
            <a:pPr lvl="1"/>
            <a:r>
              <a:rPr lang="tr-TR" sz="2800" b="1" smtClean="0">
                <a:solidFill>
                  <a:schemeClr val="tx1"/>
                </a:solidFill>
                <a:latin typeface="Microsoft New Tai Lue" pitchFamily="34" charset="0"/>
              </a:rPr>
              <a:t> Yardımcı personel</a:t>
            </a:r>
          </a:p>
          <a:p>
            <a:pPr lvl="1">
              <a:buFont typeface="Wingdings 3" pitchFamily="18" charset="2"/>
              <a:buNone/>
            </a:pPr>
            <a:r>
              <a:rPr lang="tr-TR" sz="2800" b="1" smtClean="0">
                <a:solidFill>
                  <a:schemeClr val="tx1"/>
                </a:solidFill>
                <a:latin typeface="Microsoft New Tai Lue" pitchFamily="34" charset="0"/>
              </a:rPr>
              <a:t>    (En az lise mezunu </a:t>
            </a:r>
          </a:p>
          <a:p>
            <a:pPr lvl="1">
              <a:buFont typeface="Wingdings 3" pitchFamily="18" charset="2"/>
              <a:buNone/>
            </a:pPr>
            <a:r>
              <a:rPr lang="tr-TR" sz="2800" b="1" smtClean="0">
                <a:solidFill>
                  <a:schemeClr val="tx1"/>
                </a:solidFill>
                <a:latin typeface="Microsoft New Tai Lue" pitchFamily="34" charset="0"/>
              </a:rPr>
              <a:t>     22 yaş üstü…gibi)</a:t>
            </a:r>
          </a:p>
          <a:p>
            <a:endParaRPr lang="tr-TR" sz="2800" smtClean="0"/>
          </a:p>
        </p:txBody>
      </p:sp>
    </p:spTree>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Unvan 1"/>
          <p:cNvSpPr>
            <a:spLocks noGrp="1"/>
          </p:cNvSpPr>
          <p:nvPr>
            <p:ph type="title"/>
          </p:nvPr>
        </p:nvSpPr>
        <p:spPr>
          <a:xfrm>
            <a:off x="1155700" y="900113"/>
            <a:ext cx="10037763" cy="706437"/>
          </a:xfrm>
        </p:spPr>
        <p:txBody>
          <a:bodyPr/>
          <a:lstStyle/>
          <a:p>
            <a:r>
              <a:rPr lang="tr-TR" sz="4000" b="1" smtClean="0">
                <a:latin typeface="Microsoft New Tai Lue" pitchFamily="34" charset="0"/>
              </a:rPr>
              <a:t>Kendimize</a:t>
            </a:r>
            <a:r>
              <a:rPr lang="tr-TR" sz="4800" b="1" smtClean="0">
                <a:latin typeface="Microsoft New Tai Lue" pitchFamily="34" charset="0"/>
              </a:rPr>
              <a:t> </a:t>
            </a:r>
            <a:r>
              <a:rPr lang="tr-TR" sz="4000" b="1" smtClean="0">
                <a:latin typeface="Microsoft New Tai Lue" pitchFamily="34" charset="0"/>
              </a:rPr>
              <a:t>not</a:t>
            </a:r>
            <a:r>
              <a:rPr lang="tr-TR" sz="4800" b="1" smtClean="0">
                <a:latin typeface="Microsoft New Tai Lue" pitchFamily="34" charset="0"/>
              </a:rPr>
              <a:t> </a:t>
            </a:r>
            <a:r>
              <a:rPr lang="tr-TR" sz="4000" b="1" smtClean="0">
                <a:latin typeface="Microsoft New Tai Lue" pitchFamily="34" charset="0"/>
              </a:rPr>
              <a:t>verelim</a:t>
            </a:r>
            <a:r>
              <a:rPr lang="tr-TR" sz="4800" b="1" smtClean="0">
                <a:latin typeface="Microsoft New Tai Lue" pitchFamily="34" charset="0"/>
              </a:rPr>
              <a:t>?</a:t>
            </a:r>
          </a:p>
        </p:txBody>
      </p:sp>
      <p:sp>
        <p:nvSpPr>
          <p:cNvPr id="26626" name="İçerik Yer Tutucusu 2"/>
          <p:cNvSpPr>
            <a:spLocks noGrp="1"/>
          </p:cNvSpPr>
          <p:nvPr>
            <p:ph idx="1"/>
          </p:nvPr>
        </p:nvSpPr>
        <p:spPr>
          <a:xfrm>
            <a:off x="1155700" y="2603500"/>
            <a:ext cx="8824913" cy="3416300"/>
          </a:xfrm>
        </p:spPr>
        <p:txBody>
          <a:bodyPr/>
          <a:lstStyle/>
          <a:p>
            <a:r>
              <a:rPr lang="tr-TR" sz="2800" b="1" smtClean="0">
                <a:solidFill>
                  <a:schemeClr val="tx1"/>
                </a:solidFill>
              </a:rPr>
              <a:t>1                                                                 10</a:t>
            </a:r>
          </a:p>
          <a:p>
            <a:endParaRPr lang="tr-TR" sz="2800" b="1" smtClean="0"/>
          </a:p>
          <a:p>
            <a:endParaRPr lang="tr-TR" sz="2800" b="1" smtClean="0"/>
          </a:p>
          <a:p>
            <a:r>
              <a:rPr lang="tr-TR" sz="2800" smtClean="0">
                <a:solidFill>
                  <a:schemeClr val="tx1"/>
                </a:solidFill>
                <a:latin typeface="Calibri" pitchFamily="34" charset="0"/>
              </a:rPr>
              <a:t> </a:t>
            </a:r>
            <a:r>
              <a:rPr lang="tr-TR" sz="2800" b="1" smtClean="0">
                <a:solidFill>
                  <a:schemeClr val="tx1"/>
                </a:solidFill>
                <a:latin typeface="Microsoft New Tai Lue" pitchFamily="34" charset="0"/>
              </a:rPr>
              <a:t>İyi ve kaliteli bir servis sürücüsü olarak kendinize kaç puan veriyorsunuz?</a:t>
            </a:r>
          </a:p>
        </p:txBody>
      </p:sp>
      <p:grpSp>
        <p:nvGrpSpPr>
          <p:cNvPr id="26627" name="Grup 4"/>
          <p:cNvGrpSpPr>
            <a:grpSpLocks/>
          </p:cNvGrpSpPr>
          <p:nvPr/>
        </p:nvGrpSpPr>
        <p:grpSpPr bwMode="auto">
          <a:xfrm flipV="1">
            <a:off x="1719263" y="3311525"/>
            <a:ext cx="6781800" cy="434975"/>
            <a:chOff x="3716361" y="3631522"/>
            <a:chExt cx="4455495" cy="556937"/>
          </a:xfrm>
        </p:grpSpPr>
        <p:cxnSp>
          <p:nvCxnSpPr>
            <p:cNvPr id="6" name="Düz Bağlayıcı 5"/>
            <p:cNvCxnSpPr/>
            <p:nvPr/>
          </p:nvCxnSpPr>
          <p:spPr>
            <a:xfrm>
              <a:off x="3716361" y="3631522"/>
              <a:ext cx="4455495" cy="0"/>
            </a:xfrm>
            <a:prstGeom prst="line">
              <a:avLst/>
            </a:prstGeom>
            <a:noFill/>
            <a:ln w="57150">
              <a:solidFill>
                <a:schemeClr val="accent1">
                  <a:lumMod val="75000"/>
                </a:schemeClr>
              </a:solidFill>
            </a:ln>
            <a:effectLst/>
          </p:spPr>
          <p:style>
            <a:lnRef idx="0">
              <a:scrgbClr r="0" g="0" b="0"/>
            </a:lnRef>
            <a:fillRef idx="0">
              <a:scrgbClr r="0" g="0" b="0"/>
            </a:fillRef>
            <a:effectRef idx="0">
              <a:scrgbClr r="0" g="0" b="0"/>
            </a:effectRef>
            <a:fontRef idx="none"/>
          </p:style>
        </p:cxnSp>
        <p:cxnSp>
          <p:nvCxnSpPr>
            <p:cNvPr id="7" name="Düz Ok Bağlayıcısı 6"/>
            <p:cNvCxnSpPr/>
            <p:nvPr/>
          </p:nvCxnSpPr>
          <p:spPr>
            <a:xfrm>
              <a:off x="3737220" y="3631522"/>
              <a:ext cx="0" cy="556937"/>
            </a:xfrm>
            <a:prstGeom prst="straightConnector1">
              <a:avLst/>
            </a:prstGeom>
            <a:noFill/>
            <a:ln w="57150">
              <a:solidFill>
                <a:schemeClr val="accent1">
                  <a:lumMod val="75000"/>
                </a:schemeClr>
              </a:solidFill>
              <a:tailEnd type="arrow"/>
            </a:ln>
            <a:effectLst/>
          </p:spPr>
          <p:style>
            <a:lnRef idx="0">
              <a:scrgbClr r="0" g="0" b="0"/>
            </a:lnRef>
            <a:fillRef idx="0">
              <a:scrgbClr r="0" g="0" b="0"/>
            </a:fillRef>
            <a:effectRef idx="0">
              <a:scrgbClr r="0" g="0" b="0"/>
            </a:effectRef>
            <a:fontRef idx="none"/>
          </p:style>
        </p:cxnSp>
        <p:cxnSp>
          <p:nvCxnSpPr>
            <p:cNvPr id="8" name="Düz Ok Bağlayıcısı 7"/>
            <p:cNvCxnSpPr/>
            <p:nvPr/>
          </p:nvCxnSpPr>
          <p:spPr>
            <a:xfrm>
              <a:off x="8150997" y="3631522"/>
              <a:ext cx="0" cy="556937"/>
            </a:xfrm>
            <a:prstGeom prst="straightConnector1">
              <a:avLst/>
            </a:prstGeom>
            <a:noFill/>
            <a:ln w="57150">
              <a:solidFill>
                <a:schemeClr val="accent1">
                  <a:lumMod val="75000"/>
                </a:schemeClr>
              </a:solidFill>
              <a:tailEnd type="arrow"/>
            </a:ln>
            <a:effectLst/>
          </p:spPr>
          <p:style>
            <a:lnRef idx="0">
              <a:scrgbClr r="0" g="0" b="0"/>
            </a:lnRef>
            <a:fillRef idx="0">
              <a:scrgbClr r="0" g="0" b="0"/>
            </a:fillRef>
            <a:effectRef idx="0">
              <a:scrgbClr r="0" g="0" b="0"/>
            </a:effectRef>
            <a:fontRef idx="none"/>
          </p:style>
        </p:cxnSp>
      </p:grpSp>
      <p:pic>
        <p:nvPicPr>
          <p:cNvPr id="26628" name="9 Resim" descr="o.png"/>
          <p:cNvPicPr>
            <a:picLocks noChangeAspect="1"/>
          </p:cNvPicPr>
          <p:nvPr/>
        </p:nvPicPr>
        <p:blipFill>
          <a:blip r:embed="rId2"/>
          <a:srcRect/>
          <a:stretch>
            <a:fillRect/>
          </a:stretch>
        </p:blipFill>
        <p:spPr bwMode="auto">
          <a:xfrm>
            <a:off x="9404350" y="3211513"/>
            <a:ext cx="2546350" cy="3394075"/>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Unvan 1"/>
          <p:cNvSpPr>
            <a:spLocks noGrp="1"/>
          </p:cNvSpPr>
          <p:nvPr>
            <p:ph type="title"/>
          </p:nvPr>
        </p:nvSpPr>
        <p:spPr>
          <a:xfrm>
            <a:off x="677863" y="831850"/>
            <a:ext cx="9428162" cy="706438"/>
          </a:xfrm>
        </p:spPr>
        <p:txBody>
          <a:bodyPr/>
          <a:lstStyle/>
          <a:p>
            <a:r>
              <a:rPr lang="tr-TR" sz="4000" b="1" smtClean="0">
                <a:latin typeface="Microsoft New Tai Lue" pitchFamily="34" charset="0"/>
              </a:rPr>
              <a:t>Tam not alan </a:t>
            </a:r>
            <a:r>
              <a:rPr lang="tr-TR" sz="3200" b="1" smtClean="0">
                <a:solidFill>
                  <a:srgbClr val="FFC000"/>
                </a:solidFill>
                <a:latin typeface="Microsoft New Tai Lue" pitchFamily="34" charset="0"/>
              </a:rPr>
              <a:t>(İdeal) </a:t>
            </a:r>
            <a:r>
              <a:rPr lang="tr-TR" sz="4000" b="1" smtClean="0">
                <a:latin typeface="Microsoft New Tai Lue" pitchFamily="34" charset="0"/>
              </a:rPr>
              <a:t>servis sürücüsü…</a:t>
            </a:r>
          </a:p>
        </p:txBody>
      </p:sp>
      <p:sp>
        <p:nvSpPr>
          <p:cNvPr id="5" name="Alt Başlık 2"/>
          <p:cNvSpPr txBox="1">
            <a:spLocks/>
          </p:cNvSpPr>
          <p:nvPr/>
        </p:nvSpPr>
        <p:spPr>
          <a:xfrm>
            <a:off x="485775" y="2174875"/>
            <a:ext cx="10164763" cy="4021138"/>
          </a:xfrm>
          <a:prstGeom prst="rect">
            <a:avLst/>
          </a:prstGeom>
        </p:spPr>
        <p:txBody>
          <a:bodyPr/>
          <a:lstStyle>
            <a:lvl1pPr marL="622300" indent="-622300" defTabSz="584200">
              <a:spcBef>
                <a:spcPts val="4200"/>
              </a:spcBef>
              <a:buSzPct val="65000"/>
              <a:buFont typeface="Zapf Dingbats"/>
              <a:buBlip>
                <a:blip r:embed="rId2"/>
              </a:buBlip>
              <a:defRPr sz="3400">
                <a:solidFill>
                  <a:srgbClr val="EEEEEE"/>
                </a:solidFill>
                <a:latin typeface="Helvetica Neue Bold Condensed"/>
                <a:ea typeface="Helvetica Neue Bold Condensed"/>
                <a:cs typeface="Helvetica Neue Bold Condensed"/>
                <a:sym typeface="Helvetica Neue Bold Condensed"/>
              </a:defRPr>
            </a:lvl1pPr>
            <a:lvl2pPr marL="1244600" indent="-622300" defTabSz="584200">
              <a:spcBef>
                <a:spcPts val="4200"/>
              </a:spcBef>
              <a:buSzPct val="65000"/>
              <a:buFont typeface="Zapf Dingbats"/>
              <a:buBlip>
                <a:blip r:embed="rId2"/>
              </a:buBlip>
              <a:defRPr sz="3400">
                <a:solidFill>
                  <a:srgbClr val="EEEEEE"/>
                </a:solidFill>
                <a:latin typeface="Helvetica Neue Bold Condensed"/>
                <a:ea typeface="Helvetica Neue Bold Condensed"/>
                <a:cs typeface="Helvetica Neue Bold Condensed"/>
                <a:sym typeface="Helvetica Neue Bold Condensed"/>
              </a:defRPr>
            </a:lvl2pPr>
            <a:lvl3pPr marL="1866900" indent="-622300" defTabSz="584200">
              <a:spcBef>
                <a:spcPts val="4200"/>
              </a:spcBef>
              <a:buSzPct val="65000"/>
              <a:buFont typeface="Zapf Dingbats"/>
              <a:buBlip>
                <a:blip r:embed="rId2"/>
              </a:buBlip>
              <a:defRPr sz="3400">
                <a:solidFill>
                  <a:srgbClr val="EEEEEE"/>
                </a:solidFill>
                <a:latin typeface="Helvetica Neue Bold Condensed"/>
                <a:ea typeface="Helvetica Neue Bold Condensed"/>
                <a:cs typeface="Helvetica Neue Bold Condensed"/>
                <a:sym typeface="Helvetica Neue Bold Condensed"/>
              </a:defRPr>
            </a:lvl3pPr>
            <a:lvl4pPr marL="2489200" indent="-622300" defTabSz="584200">
              <a:spcBef>
                <a:spcPts val="4200"/>
              </a:spcBef>
              <a:buSzPct val="65000"/>
              <a:buFont typeface="Zapf Dingbats"/>
              <a:buBlip>
                <a:blip r:embed="rId2"/>
              </a:buBlip>
              <a:defRPr sz="3400">
                <a:solidFill>
                  <a:srgbClr val="EEEEEE"/>
                </a:solidFill>
                <a:latin typeface="Helvetica Neue Bold Condensed"/>
                <a:ea typeface="Helvetica Neue Bold Condensed"/>
                <a:cs typeface="Helvetica Neue Bold Condensed"/>
                <a:sym typeface="Helvetica Neue Bold Condensed"/>
              </a:defRPr>
            </a:lvl4pPr>
            <a:lvl5pPr marL="3111500" indent="-622300" defTabSz="584200">
              <a:spcBef>
                <a:spcPts val="4200"/>
              </a:spcBef>
              <a:buSzPct val="65000"/>
              <a:buFont typeface="Zapf Dingbats"/>
              <a:buBlip>
                <a:blip r:embed="rId2"/>
              </a:buBlip>
              <a:defRPr sz="3400">
                <a:solidFill>
                  <a:srgbClr val="EEEEEE"/>
                </a:solidFill>
                <a:latin typeface="Helvetica Neue Bold Condensed"/>
                <a:ea typeface="Helvetica Neue Bold Condensed"/>
                <a:cs typeface="Helvetica Neue Bold Condensed"/>
                <a:sym typeface="Helvetica Neue Bold Condensed"/>
              </a:defRPr>
            </a:lvl5pPr>
            <a:lvl6pPr marL="3733800" indent="-622300" defTabSz="584200">
              <a:spcBef>
                <a:spcPts val="4200"/>
              </a:spcBef>
              <a:buSzPct val="65000"/>
              <a:buFont typeface="Zapf Dingbats"/>
              <a:buBlip>
                <a:blip r:embed="rId2"/>
              </a:buBlip>
              <a:defRPr sz="3400">
                <a:solidFill>
                  <a:srgbClr val="EEEEEE"/>
                </a:solidFill>
                <a:latin typeface="Helvetica Neue Bold Condensed"/>
                <a:ea typeface="Helvetica Neue Bold Condensed"/>
                <a:cs typeface="Helvetica Neue Bold Condensed"/>
                <a:sym typeface="Helvetica Neue Bold Condensed"/>
              </a:defRPr>
            </a:lvl6pPr>
            <a:lvl7pPr marL="4356100" indent="-622300" defTabSz="584200">
              <a:spcBef>
                <a:spcPts val="4200"/>
              </a:spcBef>
              <a:buSzPct val="65000"/>
              <a:buFont typeface="Zapf Dingbats"/>
              <a:buBlip>
                <a:blip r:embed="rId2"/>
              </a:buBlip>
              <a:defRPr sz="3400">
                <a:solidFill>
                  <a:srgbClr val="EEEEEE"/>
                </a:solidFill>
                <a:latin typeface="Helvetica Neue Bold Condensed"/>
                <a:ea typeface="Helvetica Neue Bold Condensed"/>
                <a:cs typeface="Helvetica Neue Bold Condensed"/>
                <a:sym typeface="Helvetica Neue Bold Condensed"/>
              </a:defRPr>
            </a:lvl7pPr>
            <a:lvl8pPr marL="4978400" indent="-622300" defTabSz="584200">
              <a:spcBef>
                <a:spcPts val="4200"/>
              </a:spcBef>
              <a:buSzPct val="65000"/>
              <a:buFont typeface="Zapf Dingbats"/>
              <a:buBlip>
                <a:blip r:embed="rId2"/>
              </a:buBlip>
              <a:defRPr sz="3400">
                <a:solidFill>
                  <a:srgbClr val="EEEEEE"/>
                </a:solidFill>
                <a:latin typeface="Helvetica Neue Bold Condensed"/>
                <a:ea typeface="Helvetica Neue Bold Condensed"/>
                <a:cs typeface="Helvetica Neue Bold Condensed"/>
                <a:sym typeface="Helvetica Neue Bold Condensed"/>
              </a:defRPr>
            </a:lvl8pPr>
            <a:lvl9pPr marL="5600700" indent="-622300" defTabSz="584200">
              <a:spcBef>
                <a:spcPts val="4200"/>
              </a:spcBef>
              <a:buSzPct val="65000"/>
              <a:buFont typeface="Zapf Dingbats"/>
              <a:buBlip>
                <a:blip r:embed="rId2"/>
              </a:buBlip>
              <a:defRPr sz="3400">
                <a:solidFill>
                  <a:srgbClr val="EEEEEE"/>
                </a:solidFill>
                <a:latin typeface="Helvetica Neue Bold Condensed"/>
                <a:ea typeface="Helvetica Neue Bold Condensed"/>
                <a:cs typeface="Helvetica Neue Bold Condensed"/>
                <a:sym typeface="Helvetica Neue Bold Condensed"/>
              </a:defRPr>
            </a:lvl9pPr>
          </a:lstStyle>
          <a:p>
            <a:pPr marL="0" indent="-321457" fontAlgn="auto">
              <a:lnSpc>
                <a:spcPct val="70000"/>
              </a:lnSpc>
              <a:spcBef>
                <a:spcPts val="1200"/>
              </a:spcBef>
              <a:spcAft>
                <a:spcPts val="0"/>
              </a:spcAft>
              <a:buFont typeface="Zapf Dingbats"/>
              <a:buNone/>
              <a:defRPr/>
            </a:pPr>
            <a:endParaRPr lang="tr-TR" sz="2400" b="1" dirty="0" smtClean="0">
              <a:solidFill>
                <a:prstClr val="black"/>
              </a:solidFill>
              <a:latin typeface="Microsoft New Tai Lue" pitchFamily="34" charset="0"/>
              <a:cs typeface="Microsoft New Tai Lue" pitchFamily="34" charset="0"/>
            </a:endParaRPr>
          </a:p>
          <a:p>
            <a:pPr marL="0" indent="-321457" fontAlgn="auto">
              <a:lnSpc>
                <a:spcPct val="70000"/>
              </a:lnSpc>
              <a:spcBef>
                <a:spcPts val="1200"/>
              </a:spcBef>
              <a:spcAft>
                <a:spcPts val="0"/>
              </a:spcAft>
              <a:buFont typeface="Zapf Dingbats"/>
              <a:buNone/>
              <a:defRPr/>
            </a:pPr>
            <a:r>
              <a:rPr lang="tr-TR" sz="2800" b="1" dirty="0" smtClean="0">
                <a:solidFill>
                  <a:prstClr val="black"/>
                </a:solidFill>
                <a:latin typeface="Calibri" pitchFamily="34" charset="0"/>
              </a:rPr>
              <a:t>	</a:t>
            </a:r>
            <a:r>
              <a:rPr lang="tr-TR" sz="2391" b="1" dirty="0" smtClean="0">
                <a:solidFill>
                  <a:prstClr val="black"/>
                </a:solidFill>
                <a:latin typeface="Calibri" pitchFamily="34" charset="0"/>
              </a:rPr>
              <a:t>	</a:t>
            </a:r>
            <a:endParaRPr lang="tr-TR" sz="2391" b="1" dirty="0">
              <a:solidFill>
                <a:prstClr val="black"/>
              </a:solidFill>
              <a:latin typeface="Calibri" pitchFamily="34" charset="0"/>
            </a:endParaRPr>
          </a:p>
        </p:txBody>
      </p:sp>
      <p:sp>
        <p:nvSpPr>
          <p:cNvPr id="4" name="İçerik Yer Tutucusu 2"/>
          <p:cNvSpPr>
            <a:spLocks noGrp="1"/>
          </p:cNvSpPr>
          <p:nvPr>
            <p:ph idx="1"/>
          </p:nvPr>
        </p:nvSpPr>
        <p:spPr>
          <a:xfrm>
            <a:off x="447675" y="2174875"/>
            <a:ext cx="8826500" cy="3624263"/>
          </a:xfrm>
        </p:spPr>
        <p:txBody>
          <a:bodyPr>
            <a:noAutofit/>
          </a:bodyPr>
          <a:lstStyle/>
          <a:p>
            <a:r>
              <a:rPr lang="tr-TR" b="1" smtClean="0">
                <a:solidFill>
                  <a:schemeClr val="tx1"/>
                </a:solidFill>
                <a:latin typeface="Microsoft New Tai Lue" pitchFamily="34" charset="0"/>
              </a:rPr>
              <a:t>Hız limitlerine uyar.</a:t>
            </a:r>
          </a:p>
          <a:p>
            <a:r>
              <a:rPr lang="tr-TR" b="1" smtClean="0">
                <a:solidFill>
                  <a:schemeClr val="tx1"/>
                </a:solidFill>
                <a:latin typeface="Microsoft New Tai Lue" pitchFamily="34" charset="0"/>
              </a:rPr>
              <a:t>EMNİYET kemerini takar. </a:t>
            </a:r>
          </a:p>
          <a:p>
            <a:r>
              <a:rPr lang="tr-TR" b="1" smtClean="0">
                <a:solidFill>
                  <a:schemeClr val="tx1"/>
                </a:solidFill>
                <a:latin typeface="Microsoft New Tai Lue" pitchFamily="34" charset="0"/>
              </a:rPr>
              <a:t>Araç sürerken cep telefonu ile konuşmaz.</a:t>
            </a:r>
          </a:p>
          <a:p>
            <a:r>
              <a:rPr lang="tr-TR" b="1" smtClean="0">
                <a:solidFill>
                  <a:schemeClr val="tx1"/>
                </a:solidFill>
                <a:latin typeface="Microsoft New Tai Lue" pitchFamily="34" charset="0"/>
              </a:rPr>
              <a:t>Yorgunken araç kullanmaz, dinlenmeye özen gösterir.</a:t>
            </a:r>
          </a:p>
          <a:p>
            <a:r>
              <a:rPr lang="tr-TR" b="1" smtClean="0">
                <a:solidFill>
                  <a:schemeClr val="tx1"/>
                </a:solidFill>
                <a:latin typeface="Microsoft New Tai Lue" pitchFamily="34" charset="0"/>
              </a:rPr>
              <a:t>Aracı güvenli kullanır, risk almaz.</a:t>
            </a:r>
          </a:p>
          <a:p>
            <a:r>
              <a:rPr lang="tr-TR" b="1" smtClean="0">
                <a:solidFill>
                  <a:schemeClr val="tx1"/>
                </a:solidFill>
                <a:latin typeface="Microsoft New Tai Lue" pitchFamily="34" charset="0"/>
              </a:rPr>
              <a:t>Aracının teknik bakımını yaptırır.</a:t>
            </a:r>
          </a:p>
          <a:p>
            <a:r>
              <a:rPr lang="tr-TR" b="1" smtClean="0">
                <a:solidFill>
                  <a:schemeClr val="tx1"/>
                </a:solidFill>
                <a:latin typeface="Microsoft New Tai Lue" pitchFamily="34" charset="0"/>
              </a:rPr>
              <a:t>Acil durumlara doğru müdahale eder.</a:t>
            </a:r>
          </a:p>
          <a:p>
            <a:r>
              <a:rPr lang="tr-TR" b="1" smtClean="0">
                <a:solidFill>
                  <a:schemeClr val="tx1"/>
                </a:solidFill>
                <a:latin typeface="Microsoft New Tai Lue" pitchFamily="34" charset="0"/>
              </a:rPr>
              <a:t>Öğrencilerle, velilerle ve okul görevlileriyle iyi iletişim kurar.</a:t>
            </a:r>
          </a:p>
          <a:p>
            <a:pPr>
              <a:buFont typeface="Wingdings 3" pitchFamily="18" charset="2"/>
              <a:buNone/>
            </a:pPr>
            <a:r>
              <a:rPr lang="tr-TR" b="1" smtClean="0">
                <a:solidFill>
                  <a:schemeClr val="tx1"/>
                </a:solidFill>
                <a:latin typeface="Microsoft New Tai Lue" pitchFamily="34" charset="0"/>
              </a:rPr>
              <a:t>      ( bağırmaz, kötü söz kullanmaz, örnek davranışlar sergiler…)</a:t>
            </a:r>
          </a:p>
          <a:p>
            <a:r>
              <a:rPr lang="tr-TR" b="1" smtClean="0">
                <a:solidFill>
                  <a:schemeClr val="tx1"/>
                </a:solidFill>
                <a:latin typeface="Microsoft New Tai Lue" pitchFamily="34" charset="0"/>
              </a:rPr>
              <a:t>Araç içinin hoş bir ortam olmasını ve disiplini sağlar.</a:t>
            </a:r>
          </a:p>
          <a:p>
            <a:r>
              <a:rPr lang="tr-TR" b="1" smtClean="0">
                <a:solidFill>
                  <a:schemeClr val="tx1"/>
                </a:solidFill>
                <a:latin typeface="Microsoft New Tai Lue" pitchFamily="34" charset="0"/>
              </a:rPr>
              <a:t>Trafik kurallarına uyar.</a:t>
            </a:r>
          </a:p>
        </p:txBody>
      </p:sp>
      <p:pic>
        <p:nvPicPr>
          <p:cNvPr id="6" name="Picture 3" descr="C:\Users\nb\Desktop\okul servisi\zabita_7.JPG"/>
          <p:cNvPicPr>
            <a:picLocks noChangeAspect="1" noChangeArrowheads="1"/>
          </p:cNvPicPr>
          <p:nvPr/>
        </p:nvPicPr>
        <p:blipFill>
          <a:blip r:embed="rId3" cstate="print">
            <a:extLst>
              <a:ext uri="{28A0092B-C50C-407E-A947-70E740481C1C}"/>
            </a:extLst>
          </a:blip>
          <a:srcRect/>
          <a:stretch>
            <a:fillRect/>
          </a:stretch>
        </p:blipFill>
        <p:spPr bwMode="auto">
          <a:xfrm>
            <a:off x="8056180" y="3268646"/>
            <a:ext cx="3694386" cy="3195216"/>
          </a:xfrm>
          <a:prstGeom prst="rect">
            <a:avLst/>
          </a:prstGeom>
          <a:ln>
            <a:noFill/>
          </a:ln>
          <a:effectLst>
            <a:softEdge rad="112500"/>
          </a:effectLst>
          <a:extLst>
            <a:ext uri="{909E8E84-426E-40DD-AFC4-6F175D3DCCD1}"/>
          </a:extLst>
        </p:spPr>
      </p:pic>
    </p:spTree>
  </p:cSld>
  <p:clrMapOvr>
    <a:masterClrMapping/>
  </p:clrMapOvr>
  <p:transition>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Unvan 1"/>
          <p:cNvSpPr>
            <a:spLocks noGrp="1"/>
          </p:cNvSpPr>
          <p:nvPr>
            <p:ph type="title"/>
          </p:nvPr>
        </p:nvSpPr>
        <p:spPr/>
        <p:txBody>
          <a:bodyPr/>
          <a:lstStyle/>
          <a:p>
            <a:r>
              <a:rPr lang="tr-TR" sz="4000" b="1" smtClean="0">
                <a:latin typeface="Microsoft New Tai Lue" pitchFamily="34" charset="0"/>
              </a:rPr>
              <a:t>Şimdi kendimize kaç puan veriyoruz?</a:t>
            </a:r>
          </a:p>
        </p:txBody>
      </p:sp>
      <p:sp>
        <p:nvSpPr>
          <p:cNvPr id="3" name="İçerik Yer Tutucusu 2"/>
          <p:cNvSpPr>
            <a:spLocks noGrp="1"/>
          </p:cNvSpPr>
          <p:nvPr>
            <p:ph idx="1"/>
          </p:nvPr>
        </p:nvSpPr>
        <p:spPr>
          <a:xfrm>
            <a:off x="1155700" y="2603500"/>
            <a:ext cx="8824913" cy="3416300"/>
          </a:xfrm>
        </p:spPr>
        <p:txBody>
          <a:bodyPr>
            <a:normAutofit/>
          </a:bodyPr>
          <a:lstStyle/>
          <a:p>
            <a:r>
              <a:rPr lang="tr-TR" sz="2800" b="1" smtClean="0">
                <a:solidFill>
                  <a:schemeClr val="tx1"/>
                </a:solidFill>
              </a:rPr>
              <a:t>1                                                                10</a:t>
            </a:r>
          </a:p>
          <a:p>
            <a:endParaRPr lang="tr-TR" sz="2800" b="1" smtClean="0"/>
          </a:p>
          <a:p>
            <a:endParaRPr lang="tr-TR" sz="2800" b="1" smtClean="0"/>
          </a:p>
          <a:p>
            <a:pPr>
              <a:spcBef>
                <a:spcPts val="1200"/>
              </a:spcBef>
              <a:buSzPct val="65000"/>
              <a:buFont typeface="Wingdings 3" pitchFamily="18" charset="2"/>
              <a:buNone/>
            </a:pPr>
            <a:r>
              <a:rPr lang="tr-TR" sz="2600" b="1" smtClean="0">
                <a:solidFill>
                  <a:srgbClr val="000000"/>
                </a:solidFill>
                <a:latin typeface="Microsoft New Tai Lue" pitchFamily="34" charset="0"/>
                <a:ea typeface="Helvetica Neue Bold Condensed"/>
                <a:cs typeface="Microsoft New Tai Lue" pitchFamily="34" charset="0"/>
                <a:sym typeface="Helvetica Neue Bold Condensed"/>
              </a:rPr>
              <a:t>Yukarıdaki maddeleri okuduktan sonra şimdi kendinize kaç puan veriyorsunuz?</a:t>
            </a:r>
          </a:p>
        </p:txBody>
      </p:sp>
      <p:grpSp>
        <p:nvGrpSpPr>
          <p:cNvPr id="28675" name="Grup 3"/>
          <p:cNvGrpSpPr>
            <a:grpSpLocks/>
          </p:cNvGrpSpPr>
          <p:nvPr/>
        </p:nvGrpSpPr>
        <p:grpSpPr bwMode="auto">
          <a:xfrm flipV="1">
            <a:off x="1719263" y="3311525"/>
            <a:ext cx="6781800" cy="434975"/>
            <a:chOff x="3716361" y="3631522"/>
            <a:chExt cx="4455495" cy="556937"/>
          </a:xfrm>
        </p:grpSpPr>
        <p:cxnSp>
          <p:nvCxnSpPr>
            <p:cNvPr id="5" name="Düz Bağlayıcı 4"/>
            <p:cNvCxnSpPr/>
            <p:nvPr/>
          </p:nvCxnSpPr>
          <p:spPr>
            <a:xfrm>
              <a:off x="3716361" y="3631522"/>
              <a:ext cx="4455495" cy="0"/>
            </a:xfrm>
            <a:prstGeom prst="line">
              <a:avLst/>
            </a:prstGeom>
            <a:noFill/>
            <a:ln w="57150">
              <a:solidFill>
                <a:schemeClr val="tx1"/>
              </a:solidFill>
            </a:ln>
            <a:effectLst/>
          </p:spPr>
          <p:style>
            <a:lnRef idx="0">
              <a:scrgbClr r="0" g="0" b="0"/>
            </a:lnRef>
            <a:fillRef idx="0">
              <a:scrgbClr r="0" g="0" b="0"/>
            </a:fillRef>
            <a:effectRef idx="0">
              <a:scrgbClr r="0" g="0" b="0"/>
            </a:effectRef>
            <a:fontRef idx="none"/>
          </p:style>
        </p:cxnSp>
        <p:cxnSp>
          <p:nvCxnSpPr>
            <p:cNvPr id="6" name="Düz Ok Bağlayıcısı 5"/>
            <p:cNvCxnSpPr/>
            <p:nvPr/>
          </p:nvCxnSpPr>
          <p:spPr>
            <a:xfrm>
              <a:off x="3737220" y="3631522"/>
              <a:ext cx="0" cy="556937"/>
            </a:xfrm>
            <a:prstGeom prst="straightConnector1">
              <a:avLst/>
            </a:prstGeom>
            <a:noFill/>
            <a:ln w="57150">
              <a:solidFill>
                <a:schemeClr val="tx1"/>
              </a:solidFill>
              <a:tailEnd type="arrow"/>
            </a:ln>
            <a:effectLst/>
          </p:spPr>
          <p:style>
            <a:lnRef idx="0">
              <a:scrgbClr r="0" g="0" b="0"/>
            </a:lnRef>
            <a:fillRef idx="0">
              <a:scrgbClr r="0" g="0" b="0"/>
            </a:fillRef>
            <a:effectRef idx="0">
              <a:scrgbClr r="0" g="0" b="0"/>
            </a:effectRef>
            <a:fontRef idx="none"/>
          </p:style>
        </p:cxnSp>
        <p:cxnSp>
          <p:nvCxnSpPr>
            <p:cNvPr id="7" name="Düz Ok Bağlayıcısı 6"/>
            <p:cNvCxnSpPr/>
            <p:nvPr/>
          </p:nvCxnSpPr>
          <p:spPr>
            <a:xfrm>
              <a:off x="8150997" y="3631522"/>
              <a:ext cx="0" cy="556937"/>
            </a:xfrm>
            <a:prstGeom prst="straightConnector1">
              <a:avLst/>
            </a:prstGeom>
            <a:noFill/>
            <a:ln w="57150">
              <a:solidFill>
                <a:schemeClr val="tx1"/>
              </a:solidFill>
              <a:tailEnd type="arrow"/>
            </a:ln>
            <a:effectLst/>
          </p:spPr>
          <p:style>
            <a:lnRef idx="0">
              <a:scrgbClr r="0" g="0" b="0"/>
            </a:lnRef>
            <a:fillRef idx="0">
              <a:scrgbClr r="0" g="0" b="0"/>
            </a:fillRef>
            <a:effectRef idx="0">
              <a:scrgbClr r="0" g="0" b="0"/>
            </a:effectRef>
            <a:fontRef idx="none"/>
          </p:style>
        </p:cxnSp>
      </p:grpSp>
      <p:pic>
        <p:nvPicPr>
          <p:cNvPr id="28676" name="7 Resim" descr="12.png"/>
          <p:cNvPicPr>
            <a:picLocks noChangeAspect="1"/>
          </p:cNvPicPr>
          <p:nvPr/>
        </p:nvPicPr>
        <p:blipFill>
          <a:blip r:embed="rId2"/>
          <a:srcRect/>
          <a:stretch>
            <a:fillRect/>
          </a:stretch>
        </p:blipFill>
        <p:spPr bwMode="auto">
          <a:xfrm>
            <a:off x="9826625" y="2570163"/>
            <a:ext cx="1296988" cy="2820987"/>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Unvan 1"/>
          <p:cNvSpPr>
            <a:spLocks noGrp="1"/>
          </p:cNvSpPr>
          <p:nvPr>
            <p:ph type="title"/>
          </p:nvPr>
        </p:nvSpPr>
        <p:spPr>
          <a:xfrm>
            <a:off x="819150" y="1635125"/>
            <a:ext cx="10123488" cy="708025"/>
          </a:xfrm>
        </p:spPr>
        <p:txBody>
          <a:bodyPr/>
          <a:lstStyle/>
          <a:p>
            <a:pPr algn="ctr"/>
            <a:r>
              <a:rPr lang="tr-TR" sz="4800" b="1" smtClean="0">
                <a:solidFill>
                  <a:schemeClr val="bg1"/>
                </a:solidFill>
                <a:latin typeface="Microsoft New Tai Lue" pitchFamily="34" charset="0"/>
              </a:rPr>
              <a:t>SERVİS SÜRÜCÜLERİ İÇİN İLETİŞİM BECERİLERİ </a:t>
            </a:r>
            <a:r>
              <a:rPr lang="tr-TR" sz="7200" b="1" smtClean="0">
                <a:solidFill>
                  <a:schemeClr val="tx1"/>
                </a:solidFill>
                <a:latin typeface="Calibri" pitchFamily="34" charset="0"/>
              </a:rPr>
              <a:t/>
            </a:r>
            <a:br>
              <a:rPr lang="tr-TR" sz="7200" b="1" smtClean="0">
                <a:solidFill>
                  <a:schemeClr val="tx1"/>
                </a:solidFill>
                <a:latin typeface="Calibri" pitchFamily="34" charset="0"/>
              </a:rPr>
            </a:br>
            <a:endParaRPr lang="tr-TR" sz="7200" b="1" smtClean="0">
              <a:solidFill>
                <a:schemeClr val="tx1"/>
              </a:solidFill>
            </a:endParaRPr>
          </a:p>
        </p:txBody>
      </p:sp>
      <p:pic>
        <p:nvPicPr>
          <p:cNvPr id="29698" name="Picture 1"/>
          <p:cNvPicPr>
            <a:picLocks noChangeAspect="1"/>
          </p:cNvPicPr>
          <p:nvPr/>
        </p:nvPicPr>
        <p:blipFill>
          <a:blip r:embed="rId2"/>
          <a:srcRect/>
          <a:stretch>
            <a:fillRect/>
          </a:stretch>
        </p:blipFill>
        <p:spPr bwMode="auto">
          <a:xfrm>
            <a:off x="3333750" y="2301875"/>
            <a:ext cx="5097463" cy="4256088"/>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Toplantı Odası">
  <a:themeElements>
    <a:clrScheme name="İyon Toplantı Odası">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yon Toplantı Odası">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582</TotalTime>
  <Words>918</Words>
  <Application>Microsoft Office PowerPoint</Application>
  <PresentationFormat>Özel</PresentationFormat>
  <Paragraphs>145</Paragraphs>
  <Slides>32</Slides>
  <Notes>0</Notes>
  <HiddenSlides>0</HiddenSlides>
  <MMClips>0</MMClips>
  <ScaleCrop>false</ScaleCrop>
  <HeadingPairs>
    <vt:vector size="6" baseType="variant">
      <vt:variant>
        <vt:lpstr>Kullanılan Yazı Tipleri</vt:lpstr>
      </vt:variant>
      <vt:variant>
        <vt:i4>8</vt:i4>
      </vt:variant>
      <vt:variant>
        <vt:lpstr>Tasarım Şablonu</vt:lpstr>
      </vt:variant>
      <vt:variant>
        <vt:i4>14</vt:i4>
      </vt:variant>
      <vt:variant>
        <vt:lpstr>Slayt Başlıkları</vt:lpstr>
      </vt:variant>
      <vt:variant>
        <vt:i4>32</vt:i4>
      </vt:variant>
    </vt:vector>
  </HeadingPairs>
  <TitlesOfParts>
    <vt:vector size="54" baseType="lpstr">
      <vt:lpstr>Century Gothic</vt:lpstr>
      <vt:lpstr>Arial</vt:lpstr>
      <vt:lpstr>Wingdings 3</vt:lpstr>
      <vt:lpstr>Calibri</vt:lpstr>
      <vt:lpstr>Microsoft New Tai Lue</vt:lpstr>
      <vt:lpstr>Wingdings</vt:lpstr>
      <vt:lpstr>Helvetica Neue Bold Condensed</vt:lpstr>
      <vt:lpstr>Zapf Dingbats</vt:lpstr>
      <vt:lpstr>İyon Toplantı Odası</vt:lpstr>
      <vt:lpstr>İyon Toplantı Odası</vt:lpstr>
      <vt:lpstr>İyon Toplantı Odası</vt:lpstr>
      <vt:lpstr>İyon Toplantı Odası</vt:lpstr>
      <vt:lpstr>İyon Toplantı Odası</vt:lpstr>
      <vt:lpstr>İyon Toplantı Odası</vt:lpstr>
      <vt:lpstr>İyon Toplantı Odası</vt:lpstr>
      <vt:lpstr>İyon Toplantı Odası</vt:lpstr>
      <vt:lpstr>İyon Toplantı Odası</vt:lpstr>
      <vt:lpstr>İyon Toplantı Odası</vt:lpstr>
      <vt:lpstr>İyon Toplantı Odası</vt:lpstr>
      <vt:lpstr>İyon Toplantı Odası</vt:lpstr>
      <vt:lpstr>İyon Toplantı Odası</vt:lpstr>
      <vt:lpstr>İyon Toplantı Odası</vt:lpstr>
      <vt:lpstr>Okul Servis Sürücüleri Eğitimi</vt:lpstr>
      <vt:lpstr>Okul Servis Hizmetleri Yönetmeliği </vt:lpstr>
      <vt:lpstr>Yasal Dayanaklar</vt:lpstr>
      <vt:lpstr>Denetim Boyutu</vt:lpstr>
      <vt:lpstr>Yönetmelikte değişen maddeler neler?</vt:lpstr>
      <vt:lpstr>Kendimize not verelim?</vt:lpstr>
      <vt:lpstr>Tam not alan (İdeal) servis sürücüsü…</vt:lpstr>
      <vt:lpstr>Şimdi kendimize kaç puan veriyoruz?</vt:lpstr>
      <vt:lpstr>SERVİS SÜRÜCÜLERİ İÇİN İLETİŞİM BECERİLERİ  </vt:lpstr>
      <vt:lpstr>Servis Sürücüleri İçin İletişim </vt:lpstr>
      <vt:lpstr>Davranışlarımız nasıl şekilleniyor?</vt:lpstr>
      <vt:lpstr>Şu soruları kendimize soralım:</vt:lpstr>
      <vt:lpstr>İnsanlar arasındaki iletişim kazaları…</vt:lpstr>
      <vt:lpstr>Öğrencilerle iletişim… </vt:lpstr>
      <vt:lpstr>«Sen Dili» ve «Ben Dili» ile konuşmak</vt:lpstr>
      <vt:lpstr>Nasıl davranırsak öyle karşılık görürüz! </vt:lpstr>
      <vt:lpstr>Genellemelerden ve Önyargılardan  Kaçınmak </vt:lpstr>
      <vt:lpstr>Çocuklara Eşit Davranmak</vt:lpstr>
      <vt:lpstr>Slayt 19</vt:lpstr>
      <vt:lpstr>Davranışlar her zaman sözlerden daha etkilidir…</vt:lpstr>
      <vt:lpstr>Başarılı İletişimin Unsurları</vt:lpstr>
      <vt:lpstr>Bir Öğretmen Gözlemi </vt:lpstr>
      <vt:lpstr>Çocukları Dinlemek </vt:lpstr>
      <vt:lpstr>Çocuklarla İletişimde Bazı İpuçları </vt:lpstr>
      <vt:lpstr>Serviste uygun davranış için öğrencilere geri bildirim…</vt:lpstr>
      <vt:lpstr> Kural Koyma </vt:lpstr>
      <vt:lpstr>Servis Sürücüleri Neden Önemli?</vt:lpstr>
      <vt:lpstr>Servis Sürücüleri Neden Önemli?</vt:lpstr>
      <vt:lpstr>Servis  Sürücüsünün Görevi </vt:lpstr>
      <vt:lpstr>Okul Servis Sürücülerinin Görev ve Sorumlulukları</vt:lpstr>
      <vt:lpstr>Okul Servis Sürücülerinin Görev ve Sorumlulukları</vt:lpstr>
      <vt:lpstr>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 Servis Şoförleri Eğitimi</dc:title>
  <dc:creator>Yelda ISITAN</dc:creator>
  <cp:lastModifiedBy>Meltem</cp:lastModifiedBy>
  <cp:revision>145</cp:revision>
  <cp:lastPrinted>2016-10-24T13:17:37Z</cp:lastPrinted>
  <dcterms:created xsi:type="dcterms:W3CDTF">2016-10-21T11:12:08Z</dcterms:created>
  <dcterms:modified xsi:type="dcterms:W3CDTF">2016-11-10T14:34:54Z</dcterms:modified>
</cp:coreProperties>
</file>