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0"/>
  </p:notesMasterIdLst>
  <p:sldIdLst>
    <p:sldId id="256" r:id="rId2"/>
    <p:sldId id="257" r:id="rId3"/>
    <p:sldId id="260" r:id="rId4"/>
    <p:sldId id="261" r:id="rId5"/>
    <p:sldId id="262" r:id="rId6"/>
    <p:sldId id="264" r:id="rId7"/>
    <p:sldId id="265" r:id="rId8"/>
    <p:sldId id="266" r:id="rId9"/>
    <p:sldId id="267" r:id="rId10"/>
    <p:sldId id="270" r:id="rId11"/>
    <p:sldId id="273" r:id="rId12"/>
    <p:sldId id="274" r:id="rId13"/>
    <p:sldId id="280" r:id="rId14"/>
    <p:sldId id="283" r:id="rId15"/>
    <p:sldId id="285" r:id="rId16"/>
    <p:sldId id="286" r:id="rId17"/>
    <p:sldId id="287" r:id="rId18"/>
    <p:sldId id="288" r:id="rId19"/>
    <p:sldId id="289" r:id="rId20"/>
    <p:sldId id="291" r:id="rId21"/>
    <p:sldId id="290" r:id="rId22"/>
    <p:sldId id="292" r:id="rId23"/>
    <p:sldId id="293" r:id="rId24"/>
    <p:sldId id="337" r:id="rId25"/>
    <p:sldId id="339" r:id="rId26"/>
    <p:sldId id="338" r:id="rId27"/>
    <p:sldId id="296" r:id="rId28"/>
    <p:sldId id="297" r:id="rId29"/>
    <p:sldId id="299" r:id="rId30"/>
    <p:sldId id="306" r:id="rId31"/>
    <p:sldId id="305" r:id="rId32"/>
    <p:sldId id="301" r:id="rId33"/>
    <p:sldId id="302" r:id="rId34"/>
    <p:sldId id="304" r:id="rId35"/>
    <p:sldId id="307" r:id="rId36"/>
    <p:sldId id="311" r:id="rId37"/>
    <p:sldId id="312" r:id="rId38"/>
    <p:sldId id="313" r:id="rId39"/>
    <p:sldId id="314" r:id="rId40"/>
    <p:sldId id="315" r:id="rId41"/>
    <p:sldId id="324" r:id="rId42"/>
    <p:sldId id="325" r:id="rId43"/>
    <p:sldId id="328" r:id="rId44"/>
    <p:sldId id="330" r:id="rId45"/>
    <p:sldId id="331" r:id="rId46"/>
    <p:sldId id="332" r:id="rId47"/>
    <p:sldId id="336" r:id="rId48"/>
    <p:sldId id="335"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94660"/>
  </p:normalViewPr>
  <p:slideViewPr>
    <p:cSldViewPr snapToGrid="0">
      <p:cViewPr varScale="1">
        <p:scale>
          <a:sx n="70" d="100"/>
          <a:sy n="70" d="100"/>
        </p:scale>
        <p:origin x="7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56915-6853-4522-99D0-13072A57DFAA}" type="doc">
      <dgm:prSet loTypeId="urn:microsoft.com/office/officeart/2005/8/layout/StepDownProcess" loCatId="process" qsTypeId="urn:microsoft.com/office/officeart/2005/8/quickstyle/simple1" qsCatId="simple" csTypeId="urn:microsoft.com/office/officeart/2005/8/colors/colorful1#2" csCatId="colorful" phldr="1"/>
      <dgm:spPr/>
      <dgm:t>
        <a:bodyPr/>
        <a:lstStyle/>
        <a:p>
          <a:endParaRPr lang="tr-TR"/>
        </a:p>
      </dgm:t>
    </dgm:pt>
    <dgm:pt modelId="{868F7236-B6F6-40DB-AAB2-54A5B97F1FD0}">
      <dgm:prSet phldrT="[Metin]"/>
      <dgm:spPr/>
      <dgm:t>
        <a:bodyPr/>
        <a:lstStyle/>
        <a:p>
          <a:r>
            <a:rPr lang="tr-TR" b="1" dirty="0" smtClean="0"/>
            <a:t>SAĞLIK BAKANLIĞI</a:t>
          </a:r>
        </a:p>
      </dgm:t>
    </dgm:pt>
    <dgm:pt modelId="{F4BB096B-68F8-4EC8-935A-14E872C80BF4}" type="parTrans" cxnId="{B6A8BD93-4382-4F54-B4BD-1E223792093E}">
      <dgm:prSet/>
      <dgm:spPr/>
      <dgm:t>
        <a:bodyPr/>
        <a:lstStyle/>
        <a:p>
          <a:endParaRPr lang="tr-TR"/>
        </a:p>
      </dgm:t>
    </dgm:pt>
    <dgm:pt modelId="{AE5FABDF-6D07-4F99-9DE8-71A049AFF668}" type="sibTrans" cxnId="{B6A8BD93-4382-4F54-B4BD-1E223792093E}">
      <dgm:prSet/>
      <dgm:spPr/>
      <dgm:t>
        <a:bodyPr/>
        <a:lstStyle/>
        <a:p>
          <a:endParaRPr lang="tr-TR"/>
        </a:p>
      </dgm:t>
    </dgm:pt>
    <dgm:pt modelId="{D4B5413C-268F-4BF1-BFB1-D3D825892E26}">
      <dgm:prSet phldrT="[Metin]" custT="1"/>
      <dgm:spPr/>
      <dgm:t>
        <a:bodyPr/>
        <a:lstStyle/>
        <a:p>
          <a:pPr algn="l"/>
          <a:r>
            <a:rPr lang="tr-TR" sz="1600" b="1" dirty="0" smtClean="0">
              <a:solidFill>
                <a:schemeClr val="tx1"/>
              </a:solidFill>
              <a:latin typeface="Calibri" pitchFamily="34" charset="0"/>
              <a:cs typeface="Calibri" pitchFamily="34" charset="0"/>
            </a:rPr>
            <a:t>Bulaşıcı Olmayan Hastalıklar, Kanser ve Programlar Başkan Yardımcılığı, Çocuk ve Ergen Sağlığı Daire Başkanlığı </a:t>
          </a:r>
          <a:endParaRPr lang="tr-TR" sz="1600" b="1" dirty="0">
            <a:solidFill>
              <a:schemeClr val="tx1"/>
            </a:solidFill>
            <a:latin typeface="Calibri" pitchFamily="34" charset="0"/>
            <a:cs typeface="Calibri" pitchFamily="34" charset="0"/>
          </a:endParaRPr>
        </a:p>
      </dgm:t>
    </dgm:pt>
    <dgm:pt modelId="{3253BCE0-5DDF-4B63-8D8B-06FACC5E6562}" type="parTrans" cxnId="{37AFDBD7-A27C-455D-9381-2B86A6AB3536}">
      <dgm:prSet/>
      <dgm:spPr/>
      <dgm:t>
        <a:bodyPr/>
        <a:lstStyle/>
        <a:p>
          <a:endParaRPr lang="tr-TR"/>
        </a:p>
      </dgm:t>
    </dgm:pt>
    <dgm:pt modelId="{DF8774E5-78C0-4A0E-B6ED-6B1ABEB6ADF7}" type="sibTrans" cxnId="{37AFDBD7-A27C-455D-9381-2B86A6AB3536}">
      <dgm:prSet/>
      <dgm:spPr/>
      <dgm:t>
        <a:bodyPr/>
        <a:lstStyle/>
        <a:p>
          <a:endParaRPr lang="tr-TR"/>
        </a:p>
      </dgm:t>
    </dgm:pt>
    <dgm:pt modelId="{78889853-CE64-400B-838D-99B53A9779FB}">
      <dgm:prSet phldrT="[Metin]" custT="1"/>
      <dgm:spPr/>
      <dgm:t>
        <a:bodyPr/>
        <a:lstStyle/>
        <a:p>
          <a:r>
            <a:rPr lang="tr-TR" sz="2400" b="1" dirty="0" smtClean="0"/>
            <a:t>İL HALK SAĞLIĞI MÜDÜRLÜĞÜ </a:t>
          </a:r>
          <a:endParaRPr lang="tr-TR" sz="2400" b="1" dirty="0"/>
        </a:p>
      </dgm:t>
    </dgm:pt>
    <dgm:pt modelId="{91EEABBB-2ECE-4ACB-BDB5-C47A8FC93356}" type="parTrans" cxnId="{32860D7A-01F6-450D-8A71-BFB767543AF4}">
      <dgm:prSet/>
      <dgm:spPr/>
      <dgm:t>
        <a:bodyPr/>
        <a:lstStyle/>
        <a:p>
          <a:endParaRPr lang="tr-TR"/>
        </a:p>
      </dgm:t>
    </dgm:pt>
    <dgm:pt modelId="{164F74D6-444E-49D5-9C7F-8BB930ACC3EF}" type="sibTrans" cxnId="{32860D7A-01F6-450D-8A71-BFB767543AF4}">
      <dgm:prSet/>
      <dgm:spPr/>
      <dgm:t>
        <a:bodyPr/>
        <a:lstStyle/>
        <a:p>
          <a:endParaRPr lang="tr-TR"/>
        </a:p>
      </dgm:t>
    </dgm:pt>
    <dgm:pt modelId="{F14D4E9A-5124-448C-86CC-4D0D94D735DB}">
      <dgm:prSet phldrT="[Metin]" custT="1"/>
      <dgm:spPr/>
      <dgm:t>
        <a:bodyPr/>
        <a:lstStyle/>
        <a:p>
          <a:r>
            <a:rPr lang="tr-TR" sz="1600" b="1" dirty="0" smtClean="0">
              <a:solidFill>
                <a:schemeClr val="tx1"/>
              </a:solidFill>
              <a:latin typeface="Calibri" pitchFamily="34" charset="0"/>
              <a:cs typeface="Calibri" pitchFamily="34" charset="0"/>
            </a:rPr>
            <a:t>Çocuk, Ergen, Kadın ve Üreme Sağlığı Şubesi / Birimi</a:t>
          </a:r>
          <a:endParaRPr lang="tr-TR" sz="1600" b="1" dirty="0">
            <a:solidFill>
              <a:schemeClr val="tx1"/>
            </a:solidFill>
            <a:latin typeface="Calibri" pitchFamily="34" charset="0"/>
            <a:cs typeface="Calibri" pitchFamily="34" charset="0"/>
          </a:endParaRPr>
        </a:p>
      </dgm:t>
    </dgm:pt>
    <dgm:pt modelId="{2635C886-C2B8-4FDC-AC47-4B64C974322B}" type="parTrans" cxnId="{DC75EEE0-3FC4-4719-8D6E-D9FA5907E0A8}">
      <dgm:prSet/>
      <dgm:spPr/>
      <dgm:t>
        <a:bodyPr/>
        <a:lstStyle/>
        <a:p>
          <a:endParaRPr lang="tr-TR"/>
        </a:p>
      </dgm:t>
    </dgm:pt>
    <dgm:pt modelId="{B5F25034-592E-497C-9F30-F9DEA9A3081C}" type="sibTrans" cxnId="{DC75EEE0-3FC4-4719-8D6E-D9FA5907E0A8}">
      <dgm:prSet/>
      <dgm:spPr/>
      <dgm:t>
        <a:bodyPr/>
        <a:lstStyle/>
        <a:p>
          <a:endParaRPr lang="tr-TR"/>
        </a:p>
      </dgm:t>
    </dgm:pt>
    <dgm:pt modelId="{0074CB8A-32C9-47BB-882E-5676158C765B}">
      <dgm:prSet phldrT="[Metin]" custT="1"/>
      <dgm:spPr/>
      <dgm:t>
        <a:bodyPr/>
        <a:lstStyle/>
        <a:p>
          <a:r>
            <a:rPr lang="tr-TR" sz="2400" b="1" dirty="0" smtClean="0"/>
            <a:t>İLÇE SAĞLIK MÜDÜRLÜĞÜ </a:t>
          </a:r>
          <a:endParaRPr lang="tr-TR" sz="2400" b="1" dirty="0"/>
        </a:p>
      </dgm:t>
    </dgm:pt>
    <dgm:pt modelId="{9F0BF30E-79BE-490F-B325-511AFCFCA02C}" type="parTrans" cxnId="{D9A5D3FA-4803-44A6-8167-0D962B65AEB1}">
      <dgm:prSet/>
      <dgm:spPr/>
      <dgm:t>
        <a:bodyPr/>
        <a:lstStyle/>
        <a:p>
          <a:endParaRPr lang="tr-TR"/>
        </a:p>
      </dgm:t>
    </dgm:pt>
    <dgm:pt modelId="{ABC1D61D-65FB-4254-8A4F-634916033AAE}" type="sibTrans" cxnId="{D9A5D3FA-4803-44A6-8167-0D962B65AEB1}">
      <dgm:prSet/>
      <dgm:spPr/>
      <dgm:t>
        <a:bodyPr/>
        <a:lstStyle/>
        <a:p>
          <a:endParaRPr lang="tr-TR"/>
        </a:p>
      </dgm:t>
    </dgm:pt>
    <dgm:pt modelId="{4DCC9D36-8A6A-4EE5-99DC-736C3415497A}">
      <dgm:prSet phldrT="[Metin]" custT="1"/>
      <dgm:spPr/>
      <dgm:t>
        <a:bodyPr/>
        <a:lstStyle/>
        <a:p>
          <a:r>
            <a:rPr lang="tr-TR" sz="1400" b="1" dirty="0" smtClean="0">
              <a:solidFill>
                <a:schemeClr val="tx1"/>
              </a:solidFill>
            </a:rPr>
            <a:t>         </a:t>
          </a:r>
          <a:r>
            <a:rPr lang="tr-TR" sz="1600" b="1" dirty="0" smtClean="0">
              <a:solidFill>
                <a:schemeClr val="tx1"/>
              </a:solidFill>
              <a:latin typeface="Calibri" pitchFamily="34" charset="0"/>
              <a:cs typeface="Calibri" pitchFamily="34" charset="0"/>
            </a:rPr>
            <a:t>Çocuk, Ergen, Kadın ve</a:t>
          </a:r>
          <a:endParaRPr lang="tr-TR" sz="1600" b="1" dirty="0">
            <a:solidFill>
              <a:schemeClr val="tx1"/>
            </a:solidFill>
            <a:latin typeface="Calibri" pitchFamily="34" charset="0"/>
            <a:cs typeface="Calibri" pitchFamily="34" charset="0"/>
          </a:endParaRPr>
        </a:p>
      </dgm:t>
    </dgm:pt>
    <dgm:pt modelId="{4010DAC9-C4D7-48DA-BB30-95BB8260A648}" type="parTrans" cxnId="{C07E002B-17C8-4432-9436-EE37AA639B69}">
      <dgm:prSet/>
      <dgm:spPr/>
      <dgm:t>
        <a:bodyPr/>
        <a:lstStyle/>
        <a:p>
          <a:endParaRPr lang="tr-TR"/>
        </a:p>
      </dgm:t>
    </dgm:pt>
    <dgm:pt modelId="{6F110011-C784-4C29-BDBC-DC3F5AF0AC43}" type="sibTrans" cxnId="{C07E002B-17C8-4432-9436-EE37AA639B69}">
      <dgm:prSet/>
      <dgm:spPr/>
      <dgm:t>
        <a:bodyPr/>
        <a:lstStyle/>
        <a:p>
          <a:endParaRPr lang="tr-TR"/>
        </a:p>
      </dgm:t>
    </dgm:pt>
    <dgm:pt modelId="{552D9484-7478-43A1-8C58-5464EBDE9C24}">
      <dgm:prSet phldrT="[Metin]" custT="1"/>
      <dgm:spPr/>
      <dgm:t>
        <a:bodyPr/>
        <a:lstStyle/>
        <a:p>
          <a:r>
            <a:rPr lang="tr-TR" sz="1600" b="1" dirty="0" smtClean="0">
              <a:solidFill>
                <a:schemeClr val="tx1"/>
              </a:solidFill>
              <a:latin typeface="Calibri" pitchFamily="34" charset="0"/>
              <a:cs typeface="Calibri" pitchFamily="34" charset="0"/>
            </a:rPr>
            <a:t>           Üreme Sağlığı Birimi</a:t>
          </a:r>
          <a:endParaRPr lang="tr-TR" sz="1600" b="1" dirty="0">
            <a:solidFill>
              <a:schemeClr val="tx1"/>
            </a:solidFill>
            <a:latin typeface="Calibri" pitchFamily="34" charset="0"/>
            <a:cs typeface="Calibri" pitchFamily="34" charset="0"/>
          </a:endParaRPr>
        </a:p>
      </dgm:t>
    </dgm:pt>
    <dgm:pt modelId="{D602DF3B-AEA8-499C-AA40-72D484420CE4}" type="parTrans" cxnId="{451B39ED-8629-4FDB-9914-E67D2C20F415}">
      <dgm:prSet/>
      <dgm:spPr/>
      <dgm:t>
        <a:bodyPr/>
        <a:lstStyle/>
        <a:p>
          <a:endParaRPr lang="tr-TR"/>
        </a:p>
      </dgm:t>
    </dgm:pt>
    <dgm:pt modelId="{F9692512-2E0F-4182-BE10-660FD1FB0EBA}" type="sibTrans" cxnId="{451B39ED-8629-4FDB-9914-E67D2C20F415}">
      <dgm:prSet/>
      <dgm:spPr/>
      <dgm:t>
        <a:bodyPr/>
        <a:lstStyle/>
        <a:p>
          <a:endParaRPr lang="tr-TR"/>
        </a:p>
      </dgm:t>
    </dgm:pt>
    <dgm:pt modelId="{7336DF3F-B564-4140-8A19-44DB370DEF3F}" type="pres">
      <dgm:prSet presAssocID="{CA656915-6853-4522-99D0-13072A57DFAA}" presName="rootnode" presStyleCnt="0">
        <dgm:presLayoutVars>
          <dgm:chMax/>
          <dgm:chPref/>
          <dgm:dir/>
          <dgm:animLvl val="lvl"/>
        </dgm:presLayoutVars>
      </dgm:prSet>
      <dgm:spPr/>
      <dgm:t>
        <a:bodyPr/>
        <a:lstStyle/>
        <a:p>
          <a:endParaRPr lang="tr-TR"/>
        </a:p>
      </dgm:t>
    </dgm:pt>
    <dgm:pt modelId="{B3724AF5-E577-44B6-98D9-22D49648F077}" type="pres">
      <dgm:prSet presAssocID="{868F7236-B6F6-40DB-AAB2-54A5B97F1FD0}" presName="composite" presStyleCnt="0"/>
      <dgm:spPr/>
    </dgm:pt>
    <dgm:pt modelId="{9B20E322-7F09-4665-8924-3F0598AB4A6A}" type="pres">
      <dgm:prSet presAssocID="{868F7236-B6F6-40DB-AAB2-54A5B97F1FD0}" presName="bentUpArrow1" presStyleLbl="alignImgPlace1" presStyleIdx="0" presStyleCnt="2" custLinFactNeighborX="30140"/>
      <dgm:spPr>
        <a:solidFill>
          <a:schemeClr val="accent3">
            <a:lumMod val="60000"/>
            <a:lumOff val="40000"/>
          </a:schemeClr>
        </a:solidFill>
      </dgm:spPr>
      <dgm:t>
        <a:bodyPr/>
        <a:lstStyle/>
        <a:p>
          <a:endParaRPr lang="tr-TR"/>
        </a:p>
      </dgm:t>
    </dgm:pt>
    <dgm:pt modelId="{2A6C6171-74D9-44D1-B4D2-14AA5787CD87}" type="pres">
      <dgm:prSet presAssocID="{868F7236-B6F6-40DB-AAB2-54A5B97F1FD0}" presName="ParentText" presStyleLbl="node1" presStyleIdx="0" presStyleCnt="3" custLinFactNeighborX="-5394">
        <dgm:presLayoutVars>
          <dgm:chMax val="1"/>
          <dgm:chPref val="1"/>
          <dgm:bulletEnabled val="1"/>
        </dgm:presLayoutVars>
      </dgm:prSet>
      <dgm:spPr/>
      <dgm:t>
        <a:bodyPr/>
        <a:lstStyle/>
        <a:p>
          <a:endParaRPr lang="tr-TR"/>
        </a:p>
      </dgm:t>
    </dgm:pt>
    <dgm:pt modelId="{3C34184B-DC53-420F-97CA-1B78C9F72213}" type="pres">
      <dgm:prSet presAssocID="{868F7236-B6F6-40DB-AAB2-54A5B97F1FD0}" presName="ChildText" presStyleLbl="revTx" presStyleIdx="0" presStyleCnt="3" custScaleX="142002" custLinFactNeighborX="18720">
        <dgm:presLayoutVars>
          <dgm:chMax val="0"/>
          <dgm:chPref val="0"/>
          <dgm:bulletEnabled val="1"/>
        </dgm:presLayoutVars>
      </dgm:prSet>
      <dgm:spPr/>
      <dgm:t>
        <a:bodyPr/>
        <a:lstStyle/>
        <a:p>
          <a:endParaRPr lang="tr-TR"/>
        </a:p>
      </dgm:t>
    </dgm:pt>
    <dgm:pt modelId="{4E3B4721-E647-4F16-B3E1-7BCF5670AA74}" type="pres">
      <dgm:prSet presAssocID="{AE5FABDF-6D07-4F99-9DE8-71A049AFF668}" presName="sibTrans" presStyleCnt="0"/>
      <dgm:spPr/>
    </dgm:pt>
    <dgm:pt modelId="{E7355A4E-0E52-455F-BB43-A398E46AF20C}" type="pres">
      <dgm:prSet presAssocID="{78889853-CE64-400B-838D-99B53A9779FB}" presName="composite" presStyleCnt="0"/>
      <dgm:spPr/>
    </dgm:pt>
    <dgm:pt modelId="{9C6ECE2B-1F1F-4628-8245-D49F0F53609D}" type="pres">
      <dgm:prSet presAssocID="{78889853-CE64-400B-838D-99B53A9779FB}" presName="bentUpArrow1" presStyleLbl="alignImgPlace1" presStyleIdx="1" presStyleCnt="2" custLinFactNeighborX="61033"/>
      <dgm:spPr>
        <a:solidFill>
          <a:schemeClr val="accent4">
            <a:lumMod val="60000"/>
            <a:lumOff val="40000"/>
          </a:schemeClr>
        </a:solidFill>
      </dgm:spPr>
      <dgm:t>
        <a:bodyPr/>
        <a:lstStyle/>
        <a:p>
          <a:endParaRPr lang="tr-TR"/>
        </a:p>
      </dgm:t>
    </dgm:pt>
    <dgm:pt modelId="{50F194D9-317F-4ED6-8048-2E240B404FC5}" type="pres">
      <dgm:prSet presAssocID="{78889853-CE64-400B-838D-99B53A9779FB}" presName="ParentText" presStyleLbl="node1" presStyleIdx="1" presStyleCnt="3" custLinFactNeighborX="17412">
        <dgm:presLayoutVars>
          <dgm:chMax val="1"/>
          <dgm:chPref val="1"/>
          <dgm:bulletEnabled val="1"/>
        </dgm:presLayoutVars>
      </dgm:prSet>
      <dgm:spPr/>
      <dgm:t>
        <a:bodyPr/>
        <a:lstStyle/>
        <a:p>
          <a:endParaRPr lang="tr-TR"/>
        </a:p>
      </dgm:t>
    </dgm:pt>
    <dgm:pt modelId="{ACC2FFA1-71EB-4A41-893B-08CCC2B0F84C}" type="pres">
      <dgm:prSet presAssocID="{78889853-CE64-400B-838D-99B53A9779FB}" presName="ChildText" presStyleLbl="revTx" presStyleIdx="1" presStyleCnt="3" custScaleX="160001" custLinFactNeighborX="58842">
        <dgm:presLayoutVars>
          <dgm:chMax val="0"/>
          <dgm:chPref val="0"/>
          <dgm:bulletEnabled val="1"/>
        </dgm:presLayoutVars>
      </dgm:prSet>
      <dgm:spPr/>
      <dgm:t>
        <a:bodyPr/>
        <a:lstStyle/>
        <a:p>
          <a:endParaRPr lang="tr-TR"/>
        </a:p>
      </dgm:t>
    </dgm:pt>
    <dgm:pt modelId="{0BA8142E-9C86-46C9-9627-E5470BA92A18}" type="pres">
      <dgm:prSet presAssocID="{164F74D6-444E-49D5-9C7F-8BB930ACC3EF}" presName="sibTrans" presStyleCnt="0"/>
      <dgm:spPr/>
    </dgm:pt>
    <dgm:pt modelId="{97B3CE6D-9032-44FE-A92B-94FFA8DE139D}" type="pres">
      <dgm:prSet presAssocID="{0074CB8A-32C9-47BB-882E-5676158C765B}" presName="composite" presStyleCnt="0"/>
      <dgm:spPr/>
    </dgm:pt>
    <dgm:pt modelId="{20872A4A-7E60-43C6-8082-7216BB36D5E2}" type="pres">
      <dgm:prSet presAssocID="{0074CB8A-32C9-47BB-882E-5676158C765B}" presName="ParentText" presStyleLbl="node1" presStyleIdx="2" presStyleCnt="3" custLinFactNeighborX="37360">
        <dgm:presLayoutVars>
          <dgm:chMax val="1"/>
          <dgm:chPref val="1"/>
          <dgm:bulletEnabled val="1"/>
        </dgm:presLayoutVars>
      </dgm:prSet>
      <dgm:spPr/>
      <dgm:t>
        <a:bodyPr/>
        <a:lstStyle/>
        <a:p>
          <a:endParaRPr lang="tr-TR"/>
        </a:p>
      </dgm:t>
    </dgm:pt>
    <dgm:pt modelId="{E4723B7B-350C-438A-9D84-897143D730D9}" type="pres">
      <dgm:prSet presAssocID="{0074CB8A-32C9-47BB-882E-5676158C765B}" presName="FinalChildText" presStyleLbl="revTx" presStyleIdx="2" presStyleCnt="3" custScaleX="153133" custLinFactNeighborX="71944" custLinFactNeighborY="17272">
        <dgm:presLayoutVars>
          <dgm:chMax val="0"/>
          <dgm:chPref val="0"/>
          <dgm:bulletEnabled val="1"/>
        </dgm:presLayoutVars>
      </dgm:prSet>
      <dgm:spPr/>
      <dgm:t>
        <a:bodyPr/>
        <a:lstStyle/>
        <a:p>
          <a:endParaRPr lang="tr-TR"/>
        </a:p>
      </dgm:t>
    </dgm:pt>
  </dgm:ptLst>
  <dgm:cxnLst>
    <dgm:cxn modelId="{D9A5D3FA-4803-44A6-8167-0D962B65AEB1}" srcId="{CA656915-6853-4522-99D0-13072A57DFAA}" destId="{0074CB8A-32C9-47BB-882E-5676158C765B}" srcOrd="2" destOrd="0" parTransId="{9F0BF30E-79BE-490F-B325-511AFCFCA02C}" sibTransId="{ABC1D61D-65FB-4254-8A4F-634916033AAE}"/>
    <dgm:cxn modelId="{4EDAE555-1384-44B7-BCB9-0F2AB4C3C046}" type="presOf" srcId="{78889853-CE64-400B-838D-99B53A9779FB}" destId="{50F194D9-317F-4ED6-8048-2E240B404FC5}" srcOrd="0" destOrd="0" presId="urn:microsoft.com/office/officeart/2005/8/layout/StepDownProcess"/>
    <dgm:cxn modelId="{D3CC61A0-C3CF-46B7-956D-D99022B1600B}" type="presOf" srcId="{D4B5413C-268F-4BF1-BFB1-D3D825892E26}" destId="{3C34184B-DC53-420F-97CA-1B78C9F72213}" srcOrd="0" destOrd="0" presId="urn:microsoft.com/office/officeart/2005/8/layout/StepDownProcess"/>
    <dgm:cxn modelId="{451B39ED-8629-4FDB-9914-E67D2C20F415}" srcId="{0074CB8A-32C9-47BB-882E-5676158C765B}" destId="{552D9484-7478-43A1-8C58-5464EBDE9C24}" srcOrd="1" destOrd="0" parTransId="{D602DF3B-AEA8-499C-AA40-72D484420CE4}" sibTransId="{F9692512-2E0F-4182-BE10-660FD1FB0EBA}"/>
    <dgm:cxn modelId="{DC75EEE0-3FC4-4719-8D6E-D9FA5907E0A8}" srcId="{78889853-CE64-400B-838D-99B53A9779FB}" destId="{F14D4E9A-5124-448C-86CC-4D0D94D735DB}" srcOrd="0" destOrd="0" parTransId="{2635C886-C2B8-4FDC-AC47-4B64C974322B}" sibTransId="{B5F25034-592E-497C-9F30-F9DEA9A3081C}"/>
    <dgm:cxn modelId="{37AFDBD7-A27C-455D-9381-2B86A6AB3536}" srcId="{868F7236-B6F6-40DB-AAB2-54A5B97F1FD0}" destId="{D4B5413C-268F-4BF1-BFB1-D3D825892E26}" srcOrd="0" destOrd="0" parTransId="{3253BCE0-5DDF-4B63-8D8B-06FACC5E6562}" sibTransId="{DF8774E5-78C0-4A0E-B6ED-6B1ABEB6ADF7}"/>
    <dgm:cxn modelId="{20C13148-6AC5-4C66-B7AC-6A3EA13A37B4}" type="presOf" srcId="{CA656915-6853-4522-99D0-13072A57DFAA}" destId="{7336DF3F-B564-4140-8A19-44DB370DEF3F}" srcOrd="0" destOrd="0" presId="urn:microsoft.com/office/officeart/2005/8/layout/StepDownProcess"/>
    <dgm:cxn modelId="{1ED840C1-FE95-4D58-B9DC-13FB623D3184}" type="presOf" srcId="{F14D4E9A-5124-448C-86CC-4D0D94D735DB}" destId="{ACC2FFA1-71EB-4A41-893B-08CCC2B0F84C}" srcOrd="0" destOrd="0" presId="urn:microsoft.com/office/officeart/2005/8/layout/StepDownProcess"/>
    <dgm:cxn modelId="{C07E002B-17C8-4432-9436-EE37AA639B69}" srcId="{0074CB8A-32C9-47BB-882E-5676158C765B}" destId="{4DCC9D36-8A6A-4EE5-99DC-736C3415497A}" srcOrd="0" destOrd="0" parTransId="{4010DAC9-C4D7-48DA-BB30-95BB8260A648}" sibTransId="{6F110011-C784-4C29-BDBC-DC3F5AF0AC43}"/>
    <dgm:cxn modelId="{D2BFB080-B614-4FF2-8DB5-B121B5B5E35C}" type="presOf" srcId="{0074CB8A-32C9-47BB-882E-5676158C765B}" destId="{20872A4A-7E60-43C6-8082-7216BB36D5E2}" srcOrd="0" destOrd="0" presId="urn:microsoft.com/office/officeart/2005/8/layout/StepDownProcess"/>
    <dgm:cxn modelId="{E23A4BDE-68CD-48E5-AB6A-576EAD6D45BA}" type="presOf" srcId="{4DCC9D36-8A6A-4EE5-99DC-736C3415497A}" destId="{E4723B7B-350C-438A-9D84-897143D730D9}" srcOrd="0" destOrd="0" presId="urn:microsoft.com/office/officeart/2005/8/layout/StepDownProcess"/>
    <dgm:cxn modelId="{B6A8BD93-4382-4F54-B4BD-1E223792093E}" srcId="{CA656915-6853-4522-99D0-13072A57DFAA}" destId="{868F7236-B6F6-40DB-AAB2-54A5B97F1FD0}" srcOrd="0" destOrd="0" parTransId="{F4BB096B-68F8-4EC8-935A-14E872C80BF4}" sibTransId="{AE5FABDF-6D07-4F99-9DE8-71A049AFF668}"/>
    <dgm:cxn modelId="{A80C7D79-707E-4811-AAAC-0EA626A0BD90}" type="presOf" srcId="{868F7236-B6F6-40DB-AAB2-54A5B97F1FD0}" destId="{2A6C6171-74D9-44D1-B4D2-14AA5787CD87}" srcOrd="0" destOrd="0" presId="urn:microsoft.com/office/officeart/2005/8/layout/StepDownProcess"/>
    <dgm:cxn modelId="{E6F24E58-D0D2-42CC-A99A-C18CDE6A4282}" type="presOf" srcId="{552D9484-7478-43A1-8C58-5464EBDE9C24}" destId="{E4723B7B-350C-438A-9D84-897143D730D9}" srcOrd="0" destOrd="1" presId="urn:microsoft.com/office/officeart/2005/8/layout/StepDownProcess"/>
    <dgm:cxn modelId="{32860D7A-01F6-450D-8A71-BFB767543AF4}" srcId="{CA656915-6853-4522-99D0-13072A57DFAA}" destId="{78889853-CE64-400B-838D-99B53A9779FB}" srcOrd="1" destOrd="0" parTransId="{91EEABBB-2ECE-4ACB-BDB5-C47A8FC93356}" sibTransId="{164F74D6-444E-49D5-9C7F-8BB930ACC3EF}"/>
    <dgm:cxn modelId="{A2715F9B-0C96-4E17-BD38-24597DE36080}" type="presParOf" srcId="{7336DF3F-B564-4140-8A19-44DB370DEF3F}" destId="{B3724AF5-E577-44B6-98D9-22D49648F077}" srcOrd="0" destOrd="0" presId="urn:microsoft.com/office/officeart/2005/8/layout/StepDownProcess"/>
    <dgm:cxn modelId="{8520706F-724A-4098-90E9-66364ACBC62F}" type="presParOf" srcId="{B3724AF5-E577-44B6-98D9-22D49648F077}" destId="{9B20E322-7F09-4665-8924-3F0598AB4A6A}" srcOrd="0" destOrd="0" presId="urn:microsoft.com/office/officeart/2005/8/layout/StepDownProcess"/>
    <dgm:cxn modelId="{8128EF00-64F3-4EE7-B787-9816EC75ECF2}" type="presParOf" srcId="{B3724AF5-E577-44B6-98D9-22D49648F077}" destId="{2A6C6171-74D9-44D1-B4D2-14AA5787CD87}" srcOrd="1" destOrd="0" presId="urn:microsoft.com/office/officeart/2005/8/layout/StepDownProcess"/>
    <dgm:cxn modelId="{0F1DB196-2835-4A63-9AB4-84C9EDA7D455}" type="presParOf" srcId="{B3724AF5-E577-44B6-98D9-22D49648F077}" destId="{3C34184B-DC53-420F-97CA-1B78C9F72213}" srcOrd="2" destOrd="0" presId="urn:microsoft.com/office/officeart/2005/8/layout/StepDownProcess"/>
    <dgm:cxn modelId="{D18CA00F-F079-4EDC-87D4-0C12D1DB39BD}" type="presParOf" srcId="{7336DF3F-B564-4140-8A19-44DB370DEF3F}" destId="{4E3B4721-E647-4F16-B3E1-7BCF5670AA74}" srcOrd="1" destOrd="0" presId="urn:microsoft.com/office/officeart/2005/8/layout/StepDownProcess"/>
    <dgm:cxn modelId="{69C839AC-677B-4D66-A046-8C65611D26B6}" type="presParOf" srcId="{7336DF3F-B564-4140-8A19-44DB370DEF3F}" destId="{E7355A4E-0E52-455F-BB43-A398E46AF20C}" srcOrd="2" destOrd="0" presId="urn:microsoft.com/office/officeart/2005/8/layout/StepDownProcess"/>
    <dgm:cxn modelId="{5F93FBE2-BF03-43DB-955F-FC7291E67EAB}" type="presParOf" srcId="{E7355A4E-0E52-455F-BB43-A398E46AF20C}" destId="{9C6ECE2B-1F1F-4628-8245-D49F0F53609D}" srcOrd="0" destOrd="0" presId="urn:microsoft.com/office/officeart/2005/8/layout/StepDownProcess"/>
    <dgm:cxn modelId="{E19B5423-B37A-494E-BF7F-B883AF915847}" type="presParOf" srcId="{E7355A4E-0E52-455F-BB43-A398E46AF20C}" destId="{50F194D9-317F-4ED6-8048-2E240B404FC5}" srcOrd="1" destOrd="0" presId="urn:microsoft.com/office/officeart/2005/8/layout/StepDownProcess"/>
    <dgm:cxn modelId="{39FB4955-3CC5-46E8-A6F0-F3C63D40F52F}" type="presParOf" srcId="{E7355A4E-0E52-455F-BB43-A398E46AF20C}" destId="{ACC2FFA1-71EB-4A41-893B-08CCC2B0F84C}" srcOrd="2" destOrd="0" presId="urn:microsoft.com/office/officeart/2005/8/layout/StepDownProcess"/>
    <dgm:cxn modelId="{B04364A0-0781-4C65-A0BE-1B3EEE9CA912}" type="presParOf" srcId="{7336DF3F-B564-4140-8A19-44DB370DEF3F}" destId="{0BA8142E-9C86-46C9-9627-E5470BA92A18}" srcOrd="3" destOrd="0" presId="urn:microsoft.com/office/officeart/2005/8/layout/StepDownProcess"/>
    <dgm:cxn modelId="{8EA28CB5-5F2D-4DD6-86BD-705ADE7EA0F4}" type="presParOf" srcId="{7336DF3F-B564-4140-8A19-44DB370DEF3F}" destId="{97B3CE6D-9032-44FE-A92B-94FFA8DE139D}" srcOrd="4" destOrd="0" presId="urn:microsoft.com/office/officeart/2005/8/layout/StepDownProcess"/>
    <dgm:cxn modelId="{A78AA148-D78A-405A-8350-925F457015BF}" type="presParOf" srcId="{97B3CE6D-9032-44FE-A92B-94FFA8DE139D}" destId="{20872A4A-7E60-43C6-8082-7216BB36D5E2}" srcOrd="0" destOrd="0" presId="urn:microsoft.com/office/officeart/2005/8/layout/StepDownProcess"/>
    <dgm:cxn modelId="{935F6F06-C46F-426D-A804-BD896E14DB80}" type="presParOf" srcId="{97B3CE6D-9032-44FE-A92B-94FFA8DE139D}" destId="{E4723B7B-350C-438A-9D84-897143D730D9}"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56915-6853-4522-99D0-13072A57DFAA}" type="doc">
      <dgm:prSet loTypeId="urn:microsoft.com/office/officeart/2005/8/layout/StepDownProcess" loCatId="process" qsTypeId="urn:microsoft.com/office/officeart/2005/8/quickstyle/simple1" qsCatId="simple" csTypeId="urn:microsoft.com/office/officeart/2005/8/colors/colorful1#3" csCatId="colorful" phldr="1"/>
      <dgm:spPr/>
      <dgm:t>
        <a:bodyPr/>
        <a:lstStyle/>
        <a:p>
          <a:endParaRPr lang="tr-TR"/>
        </a:p>
      </dgm:t>
    </dgm:pt>
    <dgm:pt modelId="{868F7236-B6F6-40DB-AAB2-54A5B97F1FD0}">
      <dgm:prSet phldrT="[Metin]"/>
      <dgm:spPr/>
      <dgm:t>
        <a:bodyPr/>
        <a:lstStyle/>
        <a:p>
          <a:r>
            <a:rPr lang="tr-TR" b="1" dirty="0" smtClean="0"/>
            <a:t>MİLLİ EĞİTİM BAKANLIĞI</a:t>
          </a:r>
          <a:endParaRPr lang="tr-TR" b="0" dirty="0" smtClean="0"/>
        </a:p>
      </dgm:t>
    </dgm:pt>
    <dgm:pt modelId="{F4BB096B-68F8-4EC8-935A-14E872C80BF4}" type="parTrans" cxnId="{B6A8BD93-4382-4F54-B4BD-1E223792093E}">
      <dgm:prSet/>
      <dgm:spPr/>
      <dgm:t>
        <a:bodyPr/>
        <a:lstStyle/>
        <a:p>
          <a:endParaRPr lang="tr-TR"/>
        </a:p>
      </dgm:t>
    </dgm:pt>
    <dgm:pt modelId="{AE5FABDF-6D07-4F99-9DE8-71A049AFF668}" type="sibTrans" cxnId="{B6A8BD93-4382-4F54-B4BD-1E223792093E}">
      <dgm:prSet/>
      <dgm:spPr/>
      <dgm:t>
        <a:bodyPr/>
        <a:lstStyle/>
        <a:p>
          <a:endParaRPr lang="tr-TR"/>
        </a:p>
      </dgm:t>
    </dgm:pt>
    <dgm:pt modelId="{D4B5413C-268F-4BF1-BFB1-D3D825892E26}">
      <dgm:prSet phldrT="[Metin]" custT="1"/>
      <dgm:spPr/>
      <dgm:t>
        <a:bodyPr/>
        <a:lstStyle/>
        <a:p>
          <a:r>
            <a:rPr lang="tr-TR" sz="1600" b="1" dirty="0" smtClean="0">
              <a:latin typeface="Calibri" pitchFamily="34" charset="0"/>
              <a:cs typeface="Calibri" pitchFamily="34" charset="0"/>
            </a:rPr>
            <a:t>Mesleki ve Teknik Eğitim Genel Müdürlüğü, Öğrenci İşleri ve Sosyal Etkinlikler Daire Başkanlığı</a:t>
          </a:r>
          <a:endParaRPr lang="tr-TR" sz="1600" b="1" dirty="0">
            <a:latin typeface="Calibri" pitchFamily="34" charset="0"/>
            <a:cs typeface="Calibri" pitchFamily="34" charset="0"/>
          </a:endParaRPr>
        </a:p>
      </dgm:t>
    </dgm:pt>
    <dgm:pt modelId="{3253BCE0-5DDF-4B63-8D8B-06FACC5E6562}" type="parTrans" cxnId="{37AFDBD7-A27C-455D-9381-2B86A6AB3536}">
      <dgm:prSet/>
      <dgm:spPr/>
      <dgm:t>
        <a:bodyPr/>
        <a:lstStyle/>
        <a:p>
          <a:endParaRPr lang="tr-TR"/>
        </a:p>
      </dgm:t>
    </dgm:pt>
    <dgm:pt modelId="{DF8774E5-78C0-4A0E-B6ED-6B1ABEB6ADF7}" type="sibTrans" cxnId="{37AFDBD7-A27C-455D-9381-2B86A6AB3536}">
      <dgm:prSet/>
      <dgm:spPr/>
      <dgm:t>
        <a:bodyPr/>
        <a:lstStyle/>
        <a:p>
          <a:endParaRPr lang="tr-TR"/>
        </a:p>
      </dgm:t>
    </dgm:pt>
    <dgm:pt modelId="{78889853-CE64-400B-838D-99B53A9779FB}">
      <dgm:prSet phldrT="[Metin]"/>
      <dgm:spPr/>
      <dgm:t>
        <a:bodyPr/>
        <a:lstStyle/>
        <a:p>
          <a:r>
            <a:rPr lang="tr-TR" dirty="0" smtClean="0"/>
            <a:t>İl Milli Eğitim Müdürlüğü </a:t>
          </a:r>
          <a:endParaRPr lang="tr-TR" dirty="0"/>
        </a:p>
      </dgm:t>
    </dgm:pt>
    <dgm:pt modelId="{91EEABBB-2ECE-4ACB-BDB5-C47A8FC93356}" type="parTrans" cxnId="{32860D7A-01F6-450D-8A71-BFB767543AF4}">
      <dgm:prSet/>
      <dgm:spPr/>
      <dgm:t>
        <a:bodyPr/>
        <a:lstStyle/>
        <a:p>
          <a:endParaRPr lang="tr-TR"/>
        </a:p>
      </dgm:t>
    </dgm:pt>
    <dgm:pt modelId="{164F74D6-444E-49D5-9C7F-8BB930ACC3EF}" type="sibTrans" cxnId="{32860D7A-01F6-450D-8A71-BFB767543AF4}">
      <dgm:prSet/>
      <dgm:spPr/>
      <dgm:t>
        <a:bodyPr/>
        <a:lstStyle/>
        <a:p>
          <a:endParaRPr lang="tr-TR"/>
        </a:p>
      </dgm:t>
    </dgm:pt>
    <dgm:pt modelId="{F14D4E9A-5124-448C-86CC-4D0D94D735DB}">
      <dgm:prSet phldrT="[Metin]" custT="1"/>
      <dgm:spPr/>
      <dgm:t>
        <a:bodyPr/>
        <a:lstStyle/>
        <a:p>
          <a:r>
            <a:rPr lang="tr-TR" sz="1600" dirty="0" smtClean="0">
              <a:latin typeface="Calibri" pitchFamily="34" charset="0"/>
              <a:cs typeface="Calibri" pitchFamily="34" charset="0"/>
            </a:rPr>
            <a:t>Mesleki ve Teknik Eğitim şubesi</a:t>
          </a:r>
          <a:endParaRPr lang="tr-TR" sz="1600" b="1" dirty="0">
            <a:latin typeface="Calibri" pitchFamily="34" charset="0"/>
            <a:cs typeface="Calibri" pitchFamily="34" charset="0"/>
          </a:endParaRPr>
        </a:p>
      </dgm:t>
    </dgm:pt>
    <dgm:pt modelId="{2635C886-C2B8-4FDC-AC47-4B64C974322B}" type="parTrans" cxnId="{DC75EEE0-3FC4-4719-8D6E-D9FA5907E0A8}">
      <dgm:prSet/>
      <dgm:spPr/>
      <dgm:t>
        <a:bodyPr/>
        <a:lstStyle/>
        <a:p>
          <a:endParaRPr lang="tr-TR"/>
        </a:p>
      </dgm:t>
    </dgm:pt>
    <dgm:pt modelId="{B5F25034-592E-497C-9F30-F9DEA9A3081C}" type="sibTrans" cxnId="{DC75EEE0-3FC4-4719-8D6E-D9FA5907E0A8}">
      <dgm:prSet/>
      <dgm:spPr/>
      <dgm:t>
        <a:bodyPr/>
        <a:lstStyle/>
        <a:p>
          <a:endParaRPr lang="tr-TR"/>
        </a:p>
      </dgm:t>
    </dgm:pt>
    <dgm:pt modelId="{0074CB8A-32C9-47BB-882E-5676158C765B}">
      <dgm:prSet phldrT="[Metin]"/>
      <dgm:spPr/>
      <dgm:t>
        <a:bodyPr/>
        <a:lstStyle/>
        <a:p>
          <a:r>
            <a:rPr lang="tr-TR" dirty="0" smtClean="0"/>
            <a:t>İlçe Milli Eğitim Müdürlüğü </a:t>
          </a:r>
          <a:endParaRPr lang="tr-TR" dirty="0"/>
        </a:p>
      </dgm:t>
    </dgm:pt>
    <dgm:pt modelId="{9F0BF30E-79BE-490F-B325-511AFCFCA02C}" type="parTrans" cxnId="{D9A5D3FA-4803-44A6-8167-0D962B65AEB1}">
      <dgm:prSet/>
      <dgm:spPr/>
      <dgm:t>
        <a:bodyPr/>
        <a:lstStyle/>
        <a:p>
          <a:endParaRPr lang="tr-TR"/>
        </a:p>
      </dgm:t>
    </dgm:pt>
    <dgm:pt modelId="{ABC1D61D-65FB-4254-8A4F-634916033AAE}" type="sibTrans" cxnId="{D9A5D3FA-4803-44A6-8167-0D962B65AEB1}">
      <dgm:prSet/>
      <dgm:spPr/>
      <dgm:t>
        <a:bodyPr/>
        <a:lstStyle/>
        <a:p>
          <a:endParaRPr lang="tr-TR"/>
        </a:p>
      </dgm:t>
    </dgm:pt>
    <dgm:pt modelId="{A2F8F048-3ED9-4AA7-BCEB-BB43492821C6}">
      <dgm:prSet phldrT="[Metin]" custT="1"/>
      <dgm:spPr/>
      <dgm:t>
        <a:bodyPr/>
        <a:lstStyle/>
        <a:p>
          <a:r>
            <a:rPr lang="tr-TR" sz="1600" b="1" dirty="0" smtClean="0">
              <a:latin typeface="Calibri" pitchFamily="34" charset="0"/>
              <a:cs typeface="Calibri" pitchFamily="34" charset="0"/>
            </a:rPr>
            <a:t>(İlçemizde  Destek Hizmetleri Şubesi tarafından yürütülmektedir.)</a:t>
          </a:r>
          <a:endParaRPr lang="tr-TR" sz="1600" b="1" dirty="0">
            <a:latin typeface="Calibri" pitchFamily="34" charset="0"/>
            <a:cs typeface="Calibri" pitchFamily="34" charset="0"/>
          </a:endParaRPr>
        </a:p>
      </dgm:t>
    </dgm:pt>
    <dgm:pt modelId="{C7F12375-48CB-4C49-8EA3-2FFC77F41818}" type="parTrans" cxnId="{98F38466-D640-4226-9B5F-F312C165CC82}">
      <dgm:prSet/>
      <dgm:spPr/>
      <dgm:t>
        <a:bodyPr/>
        <a:lstStyle/>
        <a:p>
          <a:endParaRPr lang="tr-TR"/>
        </a:p>
      </dgm:t>
    </dgm:pt>
    <dgm:pt modelId="{36356E28-4D27-464B-B966-CEB2BDAD1A47}" type="sibTrans" cxnId="{98F38466-D640-4226-9B5F-F312C165CC82}">
      <dgm:prSet/>
      <dgm:spPr/>
      <dgm:t>
        <a:bodyPr/>
        <a:lstStyle/>
        <a:p>
          <a:endParaRPr lang="tr-TR"/>
        </a:p>
      </dgm:t>
    </dgm:pt>
    <dgm:pt modelId="{7336DF3F-B564-4140-8A19-44DB370DEF3F}" type="pres">
      <dgm:prSet presAssocID="{CA656915-6853-4522-99D0-13072A57DFAA}" presName="rootnode" presStyleCnt="0">
        <dgm:presLayoutVars>
          <dgm:chMax/>
          <dgm:chPref/>
          <dgm:dir/>
          <dgm:animLvl val="lvl"/>
        </dgm:presLayoutVars>
      </dgm:prSet>
      <dgm:spPr/>
      <dgm:t>
        <a:bodyPr/>
        <a:lstStyle/>
        <a:p>
          <a:endParaRPr lang="tr-TR"/>
        </a:p>
      </dgm:t>
    </dgm:pt>
    <dgm:pt modelId="{B3724AF5-E577-44B6-98D9-22D49648F077}" type="pres">
      <dgm:prSet presAssocID="{868F7236-B6F6-40DB-AAB2-54A5B97F1FD0}" presName="composite" presStyleCnt="0"/>
      <dgm:spPr/>
    </dgm:pt>
    <dgm:pt modelId="{9B20E322-7F09-4665-8924-3F0598AB4A6A}" type="pres">
      <dgm:prSet presAssocID="{868F7236-B6F6-40DB-AAB2-54A5B97F1FD0}" presName="bentUpArrow1" presStyleLbl="alignImgPlace1" presStyleIdx="0" presStyleCnt="2"/>
      <dgm:spPr/>
    </dgm:pt>
    <dgm:pt modelId="{2A6C6171-74D9-44D1-B4D2-14AA5787CD87}" type="pres">
      <dgm:prSet presAssocID="{868F7236-B6F6-40DB-AAB2-54A5B97F1FD0}" presName="ParentText" presStyleLbl="node1" presStyleIdx="0" presStyleCnt="3" custLinFactNeighborX="-30225">
        <dgm:presLayoutVars>
          <dgm:chMax val="1"/>
          <dgm:chPref val="1"/>
          <dgm:bulletEnabled val="1"/>
        </dgm:presLayoutVars>
      </dgm:prSet>
      <dgm:spPr/>
      <dgm:t>
        <a:bodyPr/>
        <a:lstStyle/>
        <a:p>
          <a:endParaRPr lang="tr-TR"/>
        </a:p>
      </dgm:t>
    </dgm:pt>
    <dgm:pt modelId="{3C34184B-DC53-420F-97CA-1B78C9F72213}" type="pres">
      <dgm:prSet presAssocID="{868F7236-B6F6-40DB-AAB2-54A5B97F1FD0}" presName="ChildText" presStyleLbl="revTx" presStyleIdx="0" presStyleCnt="2" custLinFactNeighborX="-29398">
        <dgm:presLayoutVars>
          <dgm:chMax val="0"/>
          <dgm:chPref val="0"/>
          <dgm:bulletEnabled val="1"/>
        </dgm:presLayoutVars>
      </dgm:prSet>
      <dgm:spPr/>
      <dgm:t>
        <a:bodyPr/>
        <a:lstStyle/>
        <a:p>
          <a:endParaRPr lang="tr-TR"/>
        </a:p>
      </dgm:t>
    </dgm:pt>
    <dgm:pt modelId="{4E3B4721-E647-4F16-B3E1-7BCF5670AA74}" type="pres">
      <dgm:prSet presAssocID="{AE5FABDF-6D07-4F99-9DE8-71A049AFF668}" presName="sibTrans" presStyleCnt="0"/>
      <dgm:spPr/>
    </dgm:pt>
    <dgm:pt modelId="{E7355A4E-0E52-455F-BB43-A398E46AF20C}" type="pres">
      <dgm:prSet presAssocID="{78889853-CE64-400B-838D-99B53A9779FB}" presName="composite" presStyleCnt="0"/>
      <dgm:spPr/>
    </dgm:pt>
    <dgm:pt modelId="{9C6ECE2B-1F1F-4628-8245-D49F0F53609D}" type="pres">
      <dgm:prSet presAssocID="{78889853-CE64-400B-838D-99B53A9779FB}" presName="bentUpArrow1" presStyleLbl="alignImgPlace1" presStyleIdx="1" presStyleCnt="2" custScaleY="99726" custLinFactNeighborX="37023" custLinFactNeighborY="2711"/>
      <dgm:spPr>
        <a:solidFill>
          <a:schemeClr val="accent6">
            <a:lumMod val="60000"/>
            <a:lumOff val="40000"/>
          </a:schemeClr>
        </a:solidFill>
      </dgm:spPr>
      <dgm:t>
        <a:bodyPr/>
        <a:lstStyle/>
        <a:p>
          <a:endParaRPr lang="tr-TR"/>
        </a:p>
      </dgm:t>
    </dgm:pt>
    <dgm:pt modelId="{50F194D9-317F-4ED6-8048-2E240B404FC5}" type="pres">
      <dgm:prSet presAssocID="{78889853-CE64-400B-838D-99B53A9779FB}" presName="ParentText" presStyleLbl="node1" presStyleIdx="1" presStyleCnt="3" custLinFactNeighborX="-2213">
        <dgm:presLayoutVars>
          <dgm:chMax val="1"/>
          <dgm:chPref val="1"/>
          <dgm:bulletEnabled val="1"/>
        </dgm:presLayoutVars>
      </dgm:prSet>
      <dgm:spPr/>
      <dgm:t>
        <a:bodyPr/>
        <a:lstStyle/>
        <a:p>
          <a:endParaRPr lang="tr-TR"/>
        </a:p>
      </dgm:t>
    </dgm:pt>
    <dgm:pt modelId="{ACC2FFA1-71EB-4A41-893B-08CCC2B0F84C}" type="pres">
      <dgm:prSet presAssocID="{78889853-CE64-400B-838D-99B53A9779FB}" presName="ChildText" presStyleLbl="revTx" presStyleIdx="1" presStyleCnt="2" custScaleX="113609">
        <dgm:presLayoutVars>
          <dgm:chMax val="0"/>
          <dgm:chPref val="0"/>
          <dgm:bulletEnabled val="1"/>
        </dgm:presLayoutVars>
      </dgm:prSet>
      <dgm:spPr/>
      <dgm:t>
        <a:bodyPr/>
        <a:lstStyle/>
        <a:p>
          <a:endParaRPr lang="tr-TR"/>
        </a:p>
      </dgm:t>
    </dgm:pt>
    <dgm:pt modelId="{0BA8142E-9C86-46C9-9627-E5470BA92A18}" type="pres">
      <dgm:prSet presAssocID="{164F74D6-444E-49D5-9C7F-8BB930ACC3EF}" presName="sibTrans" presStyleCnt="0"/>
      <dgm:spPr/>
    </dgm:pt>
    <dgm:pt modelId="{97B3CE6D-9032-44FE-A92B-94FFA8DE139D}" type="pres">
      <dgm:prSet presAssocID="{0074CB8A-32C9-47BB-882E-5676158C765B}" presName="composite" presStyleCnt="0"/>
      <dgm:spPr/>
    </dgm:pt>
    <dgm:pt modelId="{20872A4A-7E60-43C6-8082-7216BB36D5E2}" type="pres">
      <dgm:prSet presAssocID="{0074CB8A-32C9-47BB-882E-5676158C765B}" presName="ParentText" presStyleLbl="node1" presStyleIdx="2" presStyleCnt="3" custScaleX="109102" custLinFactNeighborX="23385">
        <dgm:presLayoutVars>
          <dgm:chMax val="1"/>
          <dgm:chPref val="1"/>
          <dgm:bulletEnabled val="1"/>
        </dgm:presLayoutVars>
      </dgm:prSet>
      <dgm:spPr/>
      <dgm:t>
        <a:bodyPr/>
        <a:lstStyle/>
        <a:p>
          <a:endParaRPr lang="tr-TR"/>
        </a:p>
      </dgm:t>
    </dgm:pt>
  </dgm:ptLst>
  <dgm:cxnLst>
    <dgm:cxn modelId="{DC75EEE0-3FC4-4719-8D6E-D9FA5907E0A8}" srcId="{78889853-CE64-400B-838D-99B53A9779FB}" destId="{F14D4E9A-5124-448C-86CC-4D0D94D735DB}" srcOrd="0" destOrd="0" parTransId="{2635C886-C2B8-4FDC-AC47-4B64C974322B}" sibTransId="{B5F25034-592E-497C-9F30-F9DEA9A3081C}"/>
    <dgm:cxn modelId="{E043A20A-4623-4AB0-B62B-65834C187FBA}" type="presOf" srcId="{CA656915-6853-4522-99D0-13072A57DFAA}" destId="{7336DF3F-B564-4140-8A19-44DB370DEF3F}" srcOrd="0" destOrd="0" presId="urn:microsoft.com/office/officeart/2005/8/layout/StepDownProcess"/>
    <dgm:cxn modelId="{8A0DC121-97A2-4070-86DF-CDD47645A55F}" type="presOf" srcId="{868F7236-B6F6-40DB-AAB2-54A5B97F1FD0}" destId="{2A6C6171-74D9-44D1-B4D2-14AA5787CD87}" srcOrd="0" destOrd="0" presId="urn:microsoft.com/office/officeart/2005/8/layout/StepDownProcess"/>
    <dgm:cxn modelId="{E475A294-B82C-48E0-8532-FD05A28E38FD}" type="presOf" srcId="{A2F8F048-3ED9-4AA7-BCEB-BB43492821C6}" destId="{ACC2FFA1-71EB-4A41-893B-08CCC2B0F84C}" srcOrd="0" destOrd="1" presId="urn:microsoft.com/office/officeart/2005/8/layout/StepDownProcess"/>
    <dgm:cxn modelId="{B6A8BD93-4382-4F54-B4BD-1E223792093E}" srcId="{CA656915-6853-4522-99D0-13072A57DFAA}" destId="{868F7236-B6F6-40DB-AAB2-54A5B97F1FD0}" srcOrd="0" destOrd="0" parTransId="{F4BB096B-68F8-4EC8-935A-14E872C80BF4}" sibTransId="{AE5FABDF-6D07-4F99-9DE8-71A049AFF668}"/>
    <dgm:cxn modelId="{32860D7A-01F6-450D-8A71-BFB767543AF4}" srcId="{CA656915-6853-4522-99D0-13072A57DFAA}" destId="{78889853-CE64-400B-838D-99B53A9779FB}" srcOrd="1" destOrd="0" parTransId="{91EEABBB-2ECE-4ACB-BDB5-C47A8FC93356}" sibTransId="{164F74D6-444E-49D5-9C7F-8BB930ACC3EF}"/>
    <dgm:cxn modelId="{98F38466-D640-4226-9B5F-F312C165CC82}" srcId="{78889853-CE64-400B-838D-99B53A9779FB}" destId="{A2F8F048-3ED9-4AA7-BCEB-BB43492821C6}" srcOrd="1" destOrd="0" parTransId="{C7F12375-48CB-4C49-8EA3-2FFC77F41818}" sibTransId="{36356E28-4D27-464B-B966-CEB2BDAD1A47}"/>
    <dgm:cxn modelId="{290D5E94-5B23-4784-904C-E1E42962C928}" type="presOf" srcId="{78889853-CE64-400B-838D-99B53A9779FB}" destId="{50F194D9-317F-4ED6-8048-2E240B404FC5}" srcOrd="0" destOrd="0" presId="urn:microsoft.com/office/officeart/2005/8/layout/StepDownProcess"/>
    <dgm:cxn modelId="{6E66C34F-5E6F-4697-879D-A381210D410C}" type="presOf" srcId="{D4B5413C-268F-4BF1-BFB1-D3D825892E26}" destId="{3C34184B-DC53-420F-97CA-1B78C9F72213}" srcOrd="0" destOrd="0" presId="urn:microsoft.com/office/officeart/2005/8/layout/StepDownProcess"/>
    <dgm:cxn modelId="{67AB1559-ED9C-4266-A826-8CF54C1902FE}" type="presOf" srcId="{F14D4E9A-5124-448C-86CC-4D0D94D735DB}" destId="{ACC2FFA1-71EB-4A41-893B-08CCC2B0F84C}" srcOrd="0" destOrd="0" presId="urn:microsoft.com/office/officeart/2005/8/layout/StepDownProcess"/>
    <dgm:cxn modelId="{37AFDBD7-A27C-455D-9381-2B86A6AB3536}" srcId="{868F7236-B6F6-40DB-AAB2-54A5B97F1FD0}" destId="{D4B5413C-268F-4BF1-BFB1-D3D825892E26}" srcOrd="0" destOrd="0" parTransId="{3253BCE0-5DDF-4B63-8D8B-06FACC5E6562}" sibTransId="{DF8774E5-78C0-4A0E-B6ED-6B1ABEB6ADF7}"/>
    <dgm:cxn modelId="{E8CB237B-437A-43A5-94E8-3C1D1760C47B}" type="presOf" srcId="{0074CB8A-32C9-47BB-882E-5676158C765B}" destId="{20872A4A-7E60-43C6-8082-7216BB36D5E2}" srcOrd="0" destOrd="0" presId="urn:microsoft.com/office/officeart/2005/8/layout/StepDownProcess"/>
    <dgm:cxn modelId="{D9A5D3FA-4803-44A6-8167-0D962B65AEB1}" srcId="{CA656915-6853-4522-99D0-13072A57DFAA}" destId="{0074CB8A-32C9-47BB-882E-5676158C765B}" srcOrd="2" destOrd="0" parTransId="{9F0BF30E-79BE-490F-B325-511AFCFCA02C}" sibTransId="{ABC1D61D-65FB-4254-8A4F-634916033AAE}"/>
    <dgm:cxn modelId="{3975E7B5-8AF8-487D-8997-440D614EECC3}" type="presParOf" srcId="{7336DF3F-B564-4140-8A19-44DB370DEF3F}" destId="{B3724AF5-E577-44B6-98D9-22D49648F077}" srcOrd="0" destOrd="0" presId="urn:microsoft.com/office/officeart/2005/8/layout/StepDownProcess"/>
    <dgm:cxn modelId="{150E0B1F-F65C-4E7B-B333-89295438AC98}" type="presParOf" srcId="{B3724AF5-E577-44B6-98D9-22D49648F077}" destId="{9B20E322-7F09-4665-8924-3F0598AB4A6A}" srcOrd="0" destOrd="0" presId="urn:microsoft.com/office/officeart/2005/8/layout/StepDownProcess"/>
    <dgm:cxn modelId="{EEAA71AB-E8E4-4AA3-90BD-B46C9422F310}" type="presParOf" srcId="{B3724AF5-E577-44B6-98D9-22D49648F077}" destId="{2A6C6171-74D9-44D1-B4D2-14AA5787CD87}" srcOrd="1" destOrd="0" presId="urn:microsoft.com/office/officeart/2005/8/layout/StepDownProcess"/>
    <dgm:cxn modelId="{D90982DB-D169-4CF7-AFC8-97A86B93EBBA}" type="presParOf" srcId="{B3724AF5-E577-44B6-98D9-22D49648F077}" destId="{3C34184B-DC53-420F-97CA-1B78C9F72213}" srcOrd="2" destOrd="0" presId="urn:microsoft.com/office/officeart/2005/8/layout/StepDownProcess"/>
    <dgm:cxn modelId="{9E4EC43A-D744-41CF-A722-80F21048CB0C}" type="presParOf" srcId="{7336DF3F-B564-4140-8A19-44DB370DEF3F}" destId="{4E3B4721-E647-4F16-B3E1-7BCF5670AA74}" srcOrd="1" destOrd="0" presId="urn:microsoft.com/office/officeart/2005/8/layout/StepDownProcess"/>
    <dgm:cxn modelId="{4DACD099-CD6C-4BC3-AD86-8387B82496C3}" type="presParOf" srcId="{7336DF3F-B564-4140-8A19-44DB370DEF3F}" destId="{E7355A4E-0E52-455F-BB43-A398E46AF20C}" srcOrd="2" destOrd="0" presId="urn:microsoft.com/office/officeart/2005/8/layout/StepDownProcess"/>
    <dgm:cxn modelId="{04B5D65E-529B-410E-AA51-6B5D3D164255}" type="presParOf" srcId="{E7355A4E-0E52-455F-BB43-A398E46AF20C}" destId="{9C6ECE2B-1F1F-4628-8245-D49F0F53609D}" srcOrd="0" destOrd="0" presId="urn:microsoft.com/office/officeart/2005/8/layout/StepDownProcess"/>
    <dgm:cxn modelId="{4F111672-FC1D-454A-9239-F0FE60905788}" type="presParOf" srcId="{E7355A4E-0E52-455F-BB43-A398E46AF20C}" destId="{50F194D9-317F-4ED6-8048-2E240B404FC5}" srcOrd="1" destOrd="0" presId="urn:microsoft.com/office/officeart/2005/8/layout/StepDownProcess"/>
    <dgm:cxn modelId="{26E9A247-B41D-4398-B5E6-E2E337FC27E6}" type="presParOf" srcId="{E7355A4E-0E52-455F-BB43-A398E46AF20C}" destId="{ACC2FFA1-71EB-4A41-893B-08CCC2B0F84C}" srcOrd="2" destOrd="0" presId="urn:microsoft.com/office/officeart/2005/8/layout/StepDownProcess"/>
    <dgm:cxn modelId="{B5FD79CE-A7AD-4F0E-886F-6EE3EC0B0CF3}" type="presParOf" srcId="{7336DF3F-B564-4140-8A19-44DB370DEF3F}" destId="{0BA8142E-9C86-46C9-9627-E5470BA92A18}" srcOrd="3" destOrd="0" presId="urn:microsoft.com/office/officeart/2005/8/layout/StepDownProcess"/>
    <dgm:cxn modelId="{CB42958A-D689-40BB-AF54-4919DA90DFB8}" type="presParOf" srcId="{7336DF3F-B564-4140-8A19-44DB370DEF3F}" destId="{97B3CE6D-9032-44FE-A92B-94FFA8DE139D}" srcOrd="4" destOrd="0" presId="urn:microsoft.com/office/officeart/2005/8/layout/StepDownProcess"/>
    <dgm:cxn modelId="{B323E0E0-8171-4209-AE73-2E89A7EE126D}" type="presParOf" srcId="{97B3CE6D-9032-44FE-A92B-94FFA8DE139D}" destId="{20872A4A-7E60-43C6-8082-7216BB36D5E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0E322-7F09-4665-8924-3F0598AB4A6A}">
      <dsp:nvSpPr>
        <dsp:cNvPr id="0" name=""/>
        <dsp:cNvSpPr/>
      </dsp:nvSpPr>
      <dsp:spPr>
        <a:xfrm rot="5400000">
          <a:off x="2022088" y="1682178"/>
          <a:ext cx="1487742" cy="1693741"/>
        </a:xfrm>
        <a:prstGeom prst="bentUpArrow">
          <a:avLst>
            <a:gd name="adj1" fmla="val 32840"/>
            <a:gd name="adj2" fmla="val 25000"/>
            <a:gd name="adj3" fmla="val 35780"/>
          </a:avLst>
        </a:prstGeom>
        <a:solidFill>
          <a:schemeClr val="accent3">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C6171-74D9-44D1-B4D2-14AA5787CD87}">
      <dsp:nvSpPr>
        <dsp:cNvPr id="0" name=""/>
        <dsp:cNvSpPr/>
      </dsp:nvSpPr>
      <dsp:spPr>
        <a:xfrm>
          <a:off x="982341" y="32986"/>
          <a:ext cx="2504482" cy="1753056"/>
        </a:xfrm>
        <a:prstGeom prst="roundRect">
          <a:avLst>
            <a:gd name="adj" fmla="val 166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t>SAĞLIK BAKANLIĞI</a:t>
          </a:r>
        </a:p>
      </dsp:txBody>
      <dsp:txXfrm>
        <a:off x="1067934" y="118579"/>
        <a:ext cx="2333296" cy="1581870"/>
      </dsp:txXfrm>
    </dsp:sp>
    <dsp:sp modelId="{3C34184B-DC53-420F-97CA-1B78C9F72213}">
      <dsp:nvSpPr>
        <dsp:cNvPr id="0" name=""/>
        <dsp:cNvSpPr/>
      </dsp:nvSpPr>
      <dsp:spPr>
        <a:xfrm>
          <a:off x="3580366" y="200180"/>
          <a:ext cx="2586597" cy="141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solidFill>
                <a:schemeClr val="tx1"/>
              </a:solidFill>
              <a:latin typeface="Calibri" pitchFamily="34" charset="0"/>
              <a:cs typeface="Calibri" pitchFamily="34" charset="0"/>
            </a:rPr>
            <a:t>Bulaşıcı Olmayan Hastalıklar, Kanser ve Programlar Başkan Yardımcılığı, Çocuk ve Ergen Sağlığı Daire Başkanlığı </a:t>
          </a:r>
          <a:endParaRPr lang="tr-TR" sz="1600" b="1" kern="1200" dirty="0">
            <a:solidFill>
              <a:schemeClr val="tx1"/>
            </a:solidFill>
            <a:latin typeface="Calibri" pitchFamily="34" charset="0"/>
            <a:cs typeface="Calibri" pitchFamily="34" charset="0"/>
          </a:endParaRPr>
        </a:p>
      </dsp:txBody>
      <dsp:txXfrm>
        <a:off x="3580366" y="200180"/>
        <a:ext cx="2586597" cy="1416897"/>
      </dsp:txXfrm>
    </dsp:sp>
    <dsp:sp modelId="{9C6ECE2B-1F1F-4628-8245-D49F0F53609D}">
      <dsp:nvSpPr>
        <dsp:cNvPr id="0" name=""/>
        <dsp:cNvSpPr/>
      </dsp:nvSpPr>
      <dsp:spPr>
        <a:xfrm rot="5400000">
          <a:off x="4805436" y="3651439"/>
          <a:ext cx="1487742" cy="1693741"/>
        </a:xfrm>
        <a:prstGeom prst="bentUpArrow">
          <a:avLst>
            <a:gd name="adj1" fmla="val 32840"/>
            <a:gd name="adj2" fmla="val 25000"/>
            <a:gd name="adj3" fmla="val 35780"/>
          </a:avLst>
        </a:prstGeom>
        <a:solidFill>
          <a:schemeClr val="accent4">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194D9-317F-4ED6-8048-2E240B404FC5}">
      <dsp:nvSpPr>
        <dsp:cNvPr id="0" name=""/>
        <dsp:cNvSpPr/>
      </dsp:nvSpPr>
      <dsp:spPr>
        <a:xfrm>
          <a:off x="3813613" y="2002247"/>
          <a:ext cx="2504482" cy="1753056"/>
        </a:xfrm>
        <a:prstGeom prst="roundRect">
          <a:avLst>
            <a:gd name="adj" fmla="val 1667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İL HALK SAĞLIĞI MÜDÜRLÜĞÜ </a:t>
          </a:r>
          <a:endParaRPr lang="tr-TR" sz="2400" b="1" kern="1200" dirty="0"/>
        </a:p>
      </dsp:txBody>
      <dsp:txXfrm>
        <a:off x="3899206" y="2087840"/>
        <a:ext cx="2333296" cy="1581870"/>
      </dsp:txXfrm>
    </dsp:sp>
    <dsp:sp modelId="{ACC2FFA1-71EB-4A41-893B-08CCC2B0F84C}">
      <dsp:nvSpPr>
        <dsp:cNvPr id="0" name=""/>
        <dsp:cNvSpPr/>
      </dsp:nvSpPr>
      <dsp:spPr>
        <a:xfrm>
          <a:off x="6407369" y="2169441"/>
          <a:ext cx="2914452" cy="141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solidFill>
                <a:schemeClr val="tx1"/>
              </a:solidFill>
              <a:latin typeface="Calibri" pitchFamily="34" charset="0"/>
              <a:cs typeface="Calibri" pitchFamily="34" charset="0"/>
            </a:rPr>
            <a:t>Çocuk, Ergen, Kadın ve Üreme Sağlığı Şubesi / Birimi</a:t>
          </a:r>
          <a:endParaRPr lang="tr-TR" sz="1600" b="1" kern="1200" dirty="0">
            <a:solidFill>
              <a:schemeClr val="tx1"/>
            </a:solidFill>
            <a:latin typeface="Calibri" pitchFamily="34" charset="0"/>
            <a:cs typeface="Calibri" pitchFamily="34" charset="0"/>
          </a:endParaRPr>
        </a:p>
      </dsp:txBody>
      <dsp:txXfrm>
        <a:off x="6407369" y="2169441"/>
        <a:ext cx="2914452" cy="1416897"/>
      </dsp:txXfrm>
    </dsp:sp>
    <dsp:sp modelId="{20872A4A-7E60-43C6-8082-7216BB36D5E2}">
      <dsp:nvSpPr>
        <dsp:cNvPr id="0" name=""/>
        <dsp:cNvSpPr/>
      </dsp:nvSpPr>
      <dsp:spPr>
        <a:xfrm>
          <a:off x="6573307" y="3971507"/>
          <a:ext cx="2504482" cy="1753056"/>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İLÇE SAĞLIK MÜDÜRLÜĞÜ </a:t>
          </a:r>
          <a:endParaRPr lang="tr-TR" sz="2400" b="1" kern="1200" dirty="0"/>
        </a:p>
      </dsp:txBody>
      <dsp:txXfrm>
        <a:off x="6658900" y="4057100"/>
        <a:ext cx="2333296" cy="1581870"/>
      </dsp:txXfrm>
    </dsp:sp>
    <dsp:sp modelId="{E4723B7B-350C-438A-9D84-897143D730D9}">
      <dsp:nvSpPr>
        <dsp:cNvPr id="0" name=""/>
        <dsp:cNvSpPr/>
      </dsp:nvSpPr>
      <dsp:spPr>
        <a:xfrm>
          <a:off x="8775634" y="4340653"/>
          <a:ext cx="2789350" cy="141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smtClean="0">
              <a:solidFill>
                <a:schemeClr val="tx1"/>
              </a:solidFill>
            </a:rPr>
            <a:t>         </a:t>
          </a:r>
          <a:r>
            <a:rPr lang="tr-TR" sz="1600" b="1" kern="1200" dirty="0" smtClean="0">
              <a:solidFill>
                <a:schemeClr val="tx1"/>
              </a:solidFill>
              <a:latin typeface="Calibri" pitchFamily="34" charset="0"/>
              <a:cs typeface="Calibri" pitchFamily="34" charset="0"/>
            </a:rPr>
            <a:t>Çocuk, Ergen, Kadın ve</a:t>
          </a:r>
          <a:endParaRPr lang="tr-TR" sz="1600" b="1" kern="1200" dirty="0">
            <a:solidFill>
              <a:schemeClr val="tx1"/>
            </a:solidFill>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solidFill>
                <a:schemeClr val="tx1"/>
              </a:solidFill>
              <a:latin typeface="Calibri" pitchFamily="34" charset="0"/>
              <a:cs typeface="Calibri" pitchFamily="34" charset="0"/>
            </a:rPr>
            <a:t>           Üreme Sağlığı Birimi</a:t>
          </a:r>
          <a:endParaRPr lang="tr-TR" sz="1600" b="1" kern="1200" dirty="0">
            <a:solidFill>
              <a:schemeClr val="tx1"/>
            </a:solidFill>
            <a:latin typeface="Calibri" pitchFamily="34" charset="0"/>
            <a:cs typeface="Calibri" pitchFamily="34" charset="0"/>
          </a:endParaRPr>
        </a:p>
      </dsp:txBody>
      <dsp:txXfrm>
        <a:off x="8775634" y="4340653"/>
        <a:ext cx="2789350" cy="1416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0E322-7F09-4665-8924-3F0598AB4A6A}">
      <dsp:nvSpPr>
        <dsp:cNvPr id="0" name=""/>
        <dsp:cNvSpPr/>
      </dsp:nvSpPr>
      <dsp:spPr>
        <a:xfrm rot="5400000">
          <a:off x="2552270" y="1602119"/>
          <a:ext cx="1419927" cy="1616537"/>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C6171-74D9-44D1-B4D2-14AA5787CD87}">
      <dsp:nvSpPr>
        <dsp:cNvPr id="0" name=""/>
        <dsp:cNvSpPr/>
      </dsp:nvSpPr>
      <dsp:spPr>
        <a:xfrm>
          <a:off x="1453600" y="28101"/>
          <a:ext cx="2390321" cy="1673147"/>
        </a:xfrm>
        <a:prstGeom prst="roundRect">
          <a:avLst>
            <a:gd name="adj" fmla="val 166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b="1" kern="1200" dirty="0" smtClean="0"/>
            <a:t>MİLLİ EĞİTİM BAKANLIĞI</a:t>
          </a:r>
          <a:endParaRPr lang="tr-TR" sz="3000" b="0" kern="1200" dirty="0" smtClean="0"/>
        </a:p>
      </dsp:txBody>
      <dsp:txXfrm>
        <a:off x="1535291" y="109792"/>
        <a:ext cx="2226939" cy="1509765"/>
      </dsp:txXfrm>
    </dsp:sp>
    <dsp:sp modelId="{3C34184B-DC53-420F-97CA-1B78C9F72213}">
      <dsp:nvSpPr>
        <dsp:cNvPr id="0" name=""/>
        <dsp:cNvSpPr/>
      </dsp:nvSpPr>
      <dsp:spPr>
        <a:xfrm>
          <a:off x="4055315" y="187674"/>
          <a:ext cx="1738492" cy="13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Mesleki ve Teknik Eğitim Genel Müdürlüğü, Öğrenci İşleri ve Sosyal Etkinlikler Daire Başkanlığı</a:t>
          </a:r>
          <a:endParaRPr lang="tr-TR" sz="1600" b="1" kern="1200" dirty="0">
            <a:latin typeface="Calibri" pitchFamily="34" charset="0"/>
            <a:cs typeface="Calibri" pitchFamily="34" charset="0"/>
          </a:endParaRPr>
        </a:p>
      </dsp:txBody>
      <dsp:txXfrm>
        <a:off x="4055315" y="187674"/>
        <a:ext cx="1738492" cy="1352311"/>
      </dsp:txXfrm>
    </dsp:sp>
    <dsp:sp modelId="{9C6ECE2B-1F1F-4628-8245-D49F0F53609D}">
      <dsp:nvSpPr>
        <dsp:cNvPr id="0" name=""/>
        <dsp:cNvSpPr/>
      </dsp:nvSpPr>
      <dsp:spPr>
        <a:xfrm rot="5400000">
          <a:off x="5134536" y="3520111"/>
          <a:ext cx="1416036" cy="1616537"/>
        </a:xfrm>
        <a:prstGeom prst="bentUpArrow">
          <a:avLst>
            <a:gd name="adj1" fmla="val 32840"/>
            <a:gd name="adj2" fmla="val 25000"/>
            <a:gd name="adj3" fmla="val 35780"/>
          </a:avLst>
        </a:prstGeom>
        <a:solidFill>
          <a:schemeClr val="accent6">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194D9-317F-4ED6-8048-2E240B404FC5}">
      <dsp:nvSpPr>
        <dsp:cNvPr id="0" name=""/>
        <dsp:cNvSpPr/>
      </dsp:nvSpPr>
      <dsp:spPr>
        <a:xfrm>
          <a:off x="4105008" y="1907598"/>
          <a:ext cx="2390321" cy="1673147"/>
        </a:xfrm>
        <a:prstGeom prst="roundRect">
          <a:avLst>
            <a:gd name="adj" fmla="val 1667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smtClean="0"/>
            <a:t>İl Milli Eğitim Müdürlüğü </a:t>
          </a:r>
          <a:endParaRPr lang="tr-TR" sz="3000" kern="1200" dirty="0"/>
        </a:p>
      </dsp:txBody>
      <dsp:txXfrm>
        <a:off x="4186699" y="1989289"/>
        <a:ext cx="2226939" cy="1509765"/>
      </dsp:txXfrm>
    </dsp:sp>
    <dsp:sp modelId="{ACC2FFA1-71EB-4A41-893B-08CCC2B0F84C}">
      <dsp:nvSpPr>
        <dsp:cNvPr id="0" name=""/>
        <dsp:cNvSpPr/>
      </dsp:nvSpPr>
      <dsp:spPr>
        <a:xfrm>
          <a:off x="6429932" y="2067171"/>
          <a:ext cx="1975083" cy="135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latin typeface="Calibri" pitchFamily="34" charset="0"/>
              <a:cs typeface="Calibri" pitchFamily="34" charset="0"/>
            </a:rPr>
            <a:t>Mesleki ve Teknik Eğitim şubesi</a:t>
          </a: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(İlçemizde  Destek Hizmetleri Şubesi tarafından yürütülmektedir.)</a:t>
          </a:r>
          <a:endParaRPr lang="tr-TR" sz="1600" b="1" kern="1200" dirty="0">
            <a:latin typeface="Calibri" pitchFamily="34" charset="0"/>
            <a:cs typeface="Calibri" pitchFamily="34" charset="0"/>
          </a:endParaRPr>
        </a:p>
      </dsp:txBody>
      <dsp:txXfrm>
        <a:off x="6429932" y="2067171"/>
        <a:ext cx="1975083" cy="1352311"/>
      </dsp:txXfrm>
    </dsp:sp>
    <dsp:sp modelId="{20872A4A-7E60-43C6-8082-7216BB36D5E2}">
      <dsp:nvSpPr>
        <dsp:cNvPr id="0" name=""/>
        <dsp:cNvSpPr/>
      </dsp:nvSpPr>
      <dsp:spPr>
        <a:xfrm>
          <a:off x="6698714" y="3785150"/>
          <a:ext cx="2607889" cy="1673147"/>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smtClean="0"/>
            <a:t>İlçe Milli Eğitim Müdürlüğü </a:t>
          </a:r>
          <a:endParaRPr lang="tr-TR" sz="3000" kern="1200" dirty="0"/>
        </a:p>
      </dsp:txBody>
      <dsp:txXfrm>
        <a:off x="6780405" y="3866841"/>
        <a:ext cx="2444507" cy="150976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F883-F050-42F8-9A4C-17EAB27D8E43}" type="datetimeFigureOut">
              <a:rPr lang="tr-TR" smtClean="0"/>
              <a:pPr/>
              <a:t>25.10.2022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12E80-18A4-4F87-BF2A-2DB9DE40F718}" type="slidenum">
              <a:rPr lang="tr-TR" smtClean="0"/>
              <a:pPr/>
              <a:t>‹#›</a:t>
            </a:fld>
            <a:endParaRPr lang="tr-TR"/>
          </a:p>
        </p:txBody>
      </p:sp>
    </p:spTree>
    <p:extLst>
      <p:ext uri="{BB962C8B-B14F-4D97-AF65-F5344CB8AC3E}">
        <p14:creationId xmlns:p14="http://schemas.microsoft.com/office/powerpoint/2010/main" val="216611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İLKOKUL/ ORTAOKUL KURUM İŞLEMLERİ</a:t>
            </a:r>
            <a:endParaRPr lang="tr-TR" dirty="0"/>
          </a:p>
        </p:txBody>
      </p:sp>
      <p:sp>
        <p:nvSpPr>
          <p:cNvPr id="4" name="Slayt Numarası Yer Tutucusu 3"/>
          <p:cNvSpPr>
            <a:spLocks noGrp="1"/>
          </p:cNvSpPr>
          <p:nvPr>
            <p:ph type="sldNum" sz="quarter" idx="10"/>
          </p:nvPr>
        </p:nvSpPr>
        <p:spPr/>
        <p:txBody>
          <a:bodyPr/>
          <a:lstStyle/>
          <a:p>
            <a:fld id="{0F412E80-18A4-4F87-BF2A-2DB9DE40F718}" type="slidenum">
              <a:rPr lang="tr-TR" smtClean="0"/>
              <a:pPr/>
              <a:t>24</a:t>
            </a:fld>
            <a:endParaRPr lang="tr-TR"/>
          </a:p>
        </p:txBody>
      </p:sp>
    </p:spTree>
    <p:extLst>
      <p:ext uri="{BB962C8B-B14F-4D97-AF65-F5344CB8AC3E}">
        <p14:creationId xmlns:p14="http://schemas.microsoft.com/office/powerpoint/2010/main" val="212908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BİLGİ GİRİŞ İŞLEMLERİ</a:t>
            </a:r>
            <a:endParaRPr lang="tr-TR" dirty="0"/>
          </a:p>
        </p:txBody>
      </p:sp>
      <p:sp>
        <p:nvSpPr>
          <p:cNvPr id="4" name="Slayt Numarası Yer Tutucusu 3"/>
          <p:cNvSpPr>
            <a:spLocks noGrp="1"/>
          </p:cNvSpPr>
          <p:nvPr>
            <p:ph type="sldNum" sz="quarter" idx="10"/>
          </p:nvPr>
        </p:nvSpPr>
        <p:spPr/>
        <p:txBody>
          <a:bodyPr/>
          <a:lstStyle/>
          <a:p>
            <a:fld id="{0F412E80-18A4-4F87-BF2A-2DB9DE40F718}" type="slidenum">
              <a:rPr lang="tr-TR" smtClean="0"/>
              <a:pPr/>
              <a:t>25</a:t>
            </a:fld>
            <a:endParaRPr lang="tr-TR"/>
          </a:p>
        </p:txBody>
      </p:sp>
    </p:spTree>
    <p:extLst>
      <p:ext uri="{BB962C8B-B14F-4D97-AF65-F5344CB8AC3E}">
        <p14:creationId xmlns:p14="http://schemas.microsoft.com/office/powerpoint/2010/main" val="304823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OKUL SAĞLIĞI DEĞERLENDİRME FORMU</a:t>
            </a:r>
            <a:endParaRPr lang="tr-TR" dirty="0"/>
          </a:p>
        </p:txBody>
      </p:sp>
      <p:sp>
        <p:nvSpPr>
          <p:cNvPr id="4" name="Slayt Numarası Yer Tutucusu 3"/>
          <p:cNvSpPr>
            <a:spLocks noGrp="1"/>
          </p:cNvSpPr>
          <p:nvPr>
            <p:ph type="sldNum" sz="quarter" idx="10"/>
          </p:nvPr>
        </p:nvSpPr>
        <p:spPr/>
        <p:txBody>
          <a:bodyPr/>
          <a:lstStyle/>
          <a:p>
            <a:fld id="{0F412E80-18A4-4F87-BF2A-2DB9DE40F718}" type="slidenum">
              <a:rPr lang="tr-TR" smtClean="0"/>
              <a:pPr/>
              <a:t>26</a:t>
            </a:fld>
            <a:endParaRPr lang="tr-TR"/>
          </a:p>
        </p:txBody>
      </p:sp>
    </p:spTree>
    <p:extLst>
      <p:ext uri="{BB962C8B-B14F-4D97-AF65-F5344CB8AC3E}">
        <p14:creationId xmlns:p14="http://schemas.microsoft.com/office/powerpoint/2010/main" val="352334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228451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418288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323721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3189716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182103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1130864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291662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45938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213699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241032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362702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42307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30499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13436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81655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11879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5A1C9E2-95FF-4A98-99E6-E0B3BEA291DA}" type="datetimeFigureOut">
              <a:rPr lang="tr-TR" smtClean="0"/>
              <a:pPr/>
              <a:t>25.10.2022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8C8487-6153-402A-8D3E-5E5D8533D51D}" type="slidenum">
              <a:rPr lang="tr-TR" smtClean="0"/>
              <a:pPr/>
              <a:t>‹#›</a:t>
            </a:fld>
            <a:endParaRPr lang="tr-TR"/>
          </a:p>
        </p:txBody>
      </p:sp>
    </p:spTree>
    <p:extLst>
      <p:ext uri="{BB962C8B-B14F-4D97-AF65-F5344CB8AC3E}">
        <p14:creationId xmlns:p14="http://schemas.microsoft.com/office/powerpoint/2010/main" val="415178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A1C9E2-95FF-4A98-99E6-E0B3BEA291DA}" type="datetimeFigureOut">
              <a:rPr lang="tr-TR" smtClean="0"/>
              <a:pPr/>
              <a:t>25.10.2022</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8C8487-6153-402A-8D3E-5E5D8533D51D}" type="slidenum">
              <a:rPr lang="tr-TR" smtClean="0"/>
              <a:pPr/>
              <a:t>‹#›</a:t>
            </a:fld>
            <a:endParaRPr lang="tr-TR"/>
          </a:p>
        </p:txBody>
      </p:sp>
    </p:spTree>
    <p:extLst>
      <p:ext uri="{BB962C8B-B14F-4D97-AF65-F5344CB8AC3E}">
        <p14:creationId xmlns:p14="http://schemas.microsoft.com/office/powerpoint/2010/main" val="21354430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google.com.tr/url?sa=i&amp;rct=j&amp;q=&amp;esrc=s&amp;source=images&amp;cd=&amp;ved=0ahUKEwjPkOSa47DMAhUHWhQKHYQWCTgQjRwIBw&amp;url=http://www.usakhsm.gov.tr/&amp;bvm=bv.120853415,d.bGs&amp;psig=AFQjCNFH01CCZtsKJwoSsedo6MXqbboGNg&amp;ust=1461913187058727" TargetMode="External"/><Relationship Id="rId7" Type="http://schemas.openxmlformats.org/officeDocument/2006/relationships/hyperlink" Target="http://www.google.com.tr/url?sa=i&amp;rct=j&amp;q=&amp;esrc=s&amp;source=images&amp;cd=&amp;cad=rja&amp;uact=8&amp;ved=0ahUKEwiuqO-R8LDMAhVFPxQKHRZ2AwQQjRwIBw&amp;url=http://illedesaglik.com/category/kose-yazilari-kose-yazilari/&amp;bvm=bv.120853415,d.bGs&amp;psig=AFQjCNHTYYfw2Ni7eVp-ldZBOIV6dw7hxQ&amp;ust=1461917109738564"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google.com.tr/url?sa=i&amp;rct=j&amp;q=&amp;esrc=s&amp;source=images&amp;cd=&amp;cad=rja&amp;uact=8&amp;ved=&amp;url=http://www.guroymak1noluasm.com/asm/hastaliklar/agiz-dis-sagligi/&amp;bvm=bv.120853415,d.bGs&amp;psig=AFQjCNH4M4UDpseXfWpM6onimDmR0w9joQ&amp;ust=1461913540834198"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www.google.com.tr/url?sa=i&amp;rct=j&amp;q=&amp;esrc=s&amp;source=images&amp;cd=&amp;cad=rja&amp;uact=8&amp;ved=0ahUKEwi_g--guZ7TAhUFAZoKHSVCDAgQjRwIBw&amp;url=http://www.kiu.edu.tr/saglik-hizmetleri-anestezi/&amp;bvm=bv.152180690,d.bGs&amp;psig=AFQjCNHapzHyuIEetozqW28GI933iGNJ_g&amp;ust=1492069569183710"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860995" y="2967335"/>
            <a:ext cx="470000" cy="923330"/>
          </a:xfrm>
          <a:prstGeom prst="rect">
            <a:avLst/>
          </a:prstGeom>
          <a:noFill/>
        </p:spPr>
        <p:txBody>
          <a:bodyPr wrap="none" lIns="91440" tIns="45720" rIns="91440" bIns="45720">
            <a:spAutoFit/>
          </a:bodyPr>
          <a:lstStyle/>
          <a:p>
            <a:pPr algn="ctr"/>
            <a:r>
              <a:rPr lang="tr-T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tr-T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Resim 6"/>
          <p:cNvPicPr>
            <a:picLocks noChangeAspect="1"/>
          </p:cNvPicPr>
          <p:nvPr/>
        </p:nvPicPr>
        <p:blipFill>
          <a:blip r:embed="rId2" cstate="print"/>
          <a:stretch>
            <a:fillRect/>
          </a:stretch>
        </p:blipFill>
        <p:spPr>
          <a:xfrm>
            <a:off x="2930011" y="1957700"/>
            <a:ext cx="8681886" cy="2274005"/>
          </a:xfrm>
          <a:prstGeom prst="snip2DiagRect">
            <a:avLst/>
          </a:prstGeom>
          <a:solidFill>
            <a:srgbClr val="FFFFFF">
              <a:shade val="85000"/>
            </a:srgbClr>
          </a:solidFill>
          <a:ln w="57150" cap="sq">
            <a:solidFill>
              <a:schemeClr val="tx1"/>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 name="Metin kutusu 7"/>
          <p:cNvSpPr txBox="1"/>
          <p:nvPr/>
        </p:nvSpPr>
        <p:spPr>
          <a:xfrm>
            <a:off x="6184490" y="5742039"/>
            <a:ext cx="5142271" cy="369332"/>
          </a:xfrm>
          <a:prstGeom prst="rect">
            <a:avLst/>
          </a:prstGeom>
          <a:noFill/>
        </p:spPr>
        <p:txBody>
          <a:bodyPr wrap="square" rtlCol="0">
            <a:spAutoFit/>
          </a:bodyPr>
          <a:lstStyle/>
          <a:p>
            <a:pPr algn="ctr"/>
            <a:r>
              <a:rPr lang="tr-TR" b="1" dirty="0" smtClean="0"/>
              <a:t>YENİMAHALLE İLÇE MİLLİ EĞİTİM MÜDÜRLÜĞÜ</a:t>
            </a: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921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509" y="790359"/>
            <a:ext cx="10067513" cy="5014452"/>
          </a:xfrm>
        </p:spPr>
        <p:txBody>
          <a:bodyPr/>
          <a:lstStyle/>
          <a:p>
            <a:pPr marL="0" lvl="0" indent="0">
              <a:buNone/>
            </a:pPr>
            <a:r>
              <a:rPr lang="tr-TR" sz="3200" dirty="0" smtClean="0">
                <a:latin typeface="Times New Roman" panose="02020603050405020304" pitchFamily="18" charset="0"/>
                <a:cs typeface="Times New Roman" panose="02020603050405020304" pitchFamily="18" charset="0"/>
              </a:rPr>
              <a:t>*</a:t>
            </a:r>
            <a:r>
              <a:rPr lang="tr-TR" sz="2800" dirty="0" smtClean="0">
                <a:latin typeface="Calibri" pitchFamily="34" charset="0"/>
                <a:cs typeface="Calibri" pitchFamily="34" charset="0"/>
              </a:rPr>
              <a:t>Okullarda </a:t>
            </a:r>
            <a:r>
              <a:rPr lang="tr-TR" sz="2800" dirty="0">
                <a:latin typeface="Calibri" pitchFamily="34" charset="0"/>
                <a:cs typeface="Calibri" pitchFamily="34" charset="0"/>
              </a:rPr>
              <a:t>yapılacak izleme ve değerlendirme </a:t>
            </a:r>
            <a:r>
              <a:rPr lang="tr-TR" sz="2800" dirty="0" smtClean="0">
                <a:latin typeface="Calibri" pitchFamily="34" charset="0"/>
                <a:cs typeface="Calibri" pitchFamily="34" charset="0"/>
              </a:rPr>
              <a:t>çalışmaları İlçe Sağlık Müdürlüğü </a:t>
            </a:r>
            <a:r>
              <a:rPr lang="tr-TR" sz="2800" dirty="0">
                <a:latin typeface="Calibri" pitchFamily="34" charset="0"/>
                <a:cs typeface="Calibri" pitchFamily="34" charset="0"/>
              </a:rPr>
              <a:t>ve i</a:t>
            </a:r>
            <a:r>
              <a:rPr lang="tr-TR" sz="2800" dirty="0" smtClean="0">
                <a:latin typeface="Calibri" pitchFamily="34" charset="0"/>
                <a:cs typeface="Calibri" pitchFamily="34" charset="0"/>
              </a:rPr>
              <a:t>lçe </a:t>
            </a:r>
            <a:r>
              <a:rPr lang="tr-TR" sz="2800" dirty="0">
                <a:latin typeface="Calibri" pitchFamily="34" charset="0"/>
                <a:cs typeface="Calibri" pitchFamily="34" charset="0"/>
              </a:rPr>
              <a:t>Millî Eğitim Müdürlüğü tarafından </a:t>
            </a:r>
            <a:r>
              <a:rPr lang="tr-TR" sz="2800" dirty="0" smtClean="0">
                <a:latin typeface="Calibri" pitchFamily="34" charset="0"/>
                <a:cs typeface="Calibri" pitchFamily="34" charset="0"/>
              </a:rPr>
              <a:t>eşgüdümlü gerçekleştirilecektir</a:t>
            </a:r>
            <a:r>
              <a:rPr lang="tr-TR" sz="2800" dirty="0">
                <a:latin typeface="Calibri" pitchFamily="34" charset="0"/>
                <a:cs typeface="Calibri" pitchFamily="34" charset="0"/>
              </a:rPr>
              <a:t>. </a:t>
            </a:r>
            <a:endParaRPr lang="tr-TR" sz="2800" dirty="0" smtClean="0">
              <a:latin typeface="Calibri" pitchFamily="34" charset="0"/>
              <a:cs typeface="Calibri" pitchFamily="34" charset="0"/>
            </a:endParaRPr>
          </a:p>
          <a:p>
            <a:pPr marL="0" lvl="0" indent="0">
              <a:buNone/>
            </a:pPr>
            <a:endParaRPr lang="tr-TR" sz="2800" dirty="0" smtClean="0">
              <a:latin typeface="Calibri" pitchFamily="34" charset="0"/>
              <a:cs typeface="Calibri" pitchFamily="34" charset="0"/>
            </a:endParaRPr>
          </a:p>
          <a:p>
            <a:pPr marL="0" lvl="0" indent="0">
              <a:buNone/>
            </a:pPr>
            <a:r>
              <a:rPr lang="tr-TR" sz="2800" dirty="0">
                <a:latin typeface="Calibri" pitchFamily="34" charset="0"/>
                <a:cs typeface="Calibri" pitchFamily="34" charset="0"/>
              </a:rPr>
              <a:t>*</a:t>
            </a:r>
            <a:r>
              <a:rPr lang="tr-TR" sz="2800" dirty="0" smtClean="0">
                <a:latin typeface="Calibri" pitchFamily="34" charset="0"/>
                <a:cs typeface="Calibri" pitchFamily="34" charset="0"/>
              </a:rPr>
              <a:t>İlçe </a:t>
            </a:r>
            <a:r>
              <a:rPr lang="tr-TR" sz="2800" dirty="0">
                <a:latin typeface="Calibri" pitchFamily="34" charset="0"/>
                <a:cs typeface="Calibri" pitchFamily="34" charset="0"/>
              </a:rPr>
              <a:t>Millî Eğitim Müdürlüğü; </a:t>
            </a:r>
            <a:r>
              <a:rPr lang="tr-TR" sz="2800" dirty="0" smtClean="0">
                <a:latin typeface="Calibri" pitchFamily="34" charset="0"/>
                <a:cs typeface="Calibri" pitchFamily="34" charset="0"/>
              </a:rPr>
              <a:t>İlçe Sağlık Müdürlüğü </a:t>
            </a:r>
            <a:r>
              <a:rPr lang="tr-TR" sz="2800" dirty="0">
                <a:latin typeface="Calibri" pitchFamily="34" charset="0"/>
                <a:cs typeface="Calibri" pitchFamily="34" charset="0"/>
              </a:rPr>
              <a:t>tarafından okullarda yapılacak izleme ve değerlendirme </a:t>
            </a:r>
            <a:r>
              <a:rPr lang="tr-TR" sz="2800" dirty="0" smtClean="0">
                <a:latin typeface="Calibri" pitchFamily="34" charset="0"/>
                <a:cs typeface="Calibri" pitchFamily="34" charset="0"/>
              </a:rPr>
              <a:t>çalışmalarını </a:t>
            </a:r>
            <a:r>
              <a:rPr lang="tr-TR" sz="2800" dirty="0">
                <a:latin typeface="Calibri" pitchFamily="34" charset="0"/>
                <a:cs typeface="Calibri" pitchFamily="34" charset="0"/>
              </a:rPr>
              <a:t>okul yönetimlerine önceden bildirecek, okullarda gerekli hazırlıkların yapılmasını sağlayacak, izleme ve değerlendirme </a:t>
            </a:r>
            <a:r>
              <a:rPr lang="tr-TR" sz="2800" dirty="0" smtClean="0">
                <a:latin typeface="Calibri" pitchFamily="34" charset="0"/>
                <a:cs typeface="Calibri" pitchFamily="34" charset="0"/>
              </a:rPr>
              <a:t>çalışmalarına </a:t>
            </a:r>
            <a:r>
              <a:rPr lang="tr-TR" sz="2800" dirty="0">
                <a:latin typeface="Calibri" pitchFamily="34" charset="0"/>
                <a:cs typeface="Calibri" pitchFamily="34" charset="0"/>
              </a:rPr>
              <a:t>katılacaktır.</a:t>
            </a:r>
          </a:p>
          <a:p>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Programın Koordinasyonu </a:t>
            </a:r>
          </a:p>
        </p:txBody>
      </p:sp>
    </p:spTree>
    <p:extLst>
      <p:ext uri="{BB962C8B-B14F-4D97-AF65-F5344CB8AC3E}">
        <p14:creationId xmlns:p14="http://schemas.microsoft.com/office/powerpoint/2010/main" val="224390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 SAĞLIĞI YÖNETİM EKİBİ </a:t>
            </a:r>
            <a:endParaRPr lang="tr-TR" sz="4000" b="1" dirty="0">
              <a:latin typeface="Times New Roman" panose="02020603050405020304" pitchFamily="18" charset="0"/>
              <a:cs typeface="Times New Roman" panose="02020603050405020304" pitchFamily="18" charset="0"/>
            </a:endParaRPr>
          </a:p>
        </p:txBody>
      </p:sp>
      <p:sp>
        <p:nvSpPr>
          <p:cNvPr id="5" name="Yuvarlatılmış Dikdörtgen 4"/>
          <p:cNvSpPr/>
          <p:nvPr/>
        </p:nvSpPr>
        <p:spPr>
          <a:xfrm>
            <a:off x="2654710" y="845574"/>
            <a:ext cx="7433187" cy="3283973"/>
          </a:xfrm>
          <a:prstGeom prst="roundRect">
            <a:avLst/>
          </a:prstGeom>
          <a:solidFill>
            <a:schemeClr val="accent3">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lgn="ctr" eaLnBrk="0" hangingPunct="0">
              <a:lnSpc>
                <a:spcPct val="120000"/>
              </a:lnSpc>
              <a:tabLst>
                <a:tab pos="338138" algn="l"/>
              </a:tabLst>
            </a:pPr>
            <a:r>
              <a:rPr lang="tr-TR" sz="2800" b="1" dirty="0">
                <a:solidFill>
                  <a:schemeClr val="tx1"/>
                </a:solidFill>
                <a:latin typeface="Calibri" panose="020F0502020204030204" pitchFamily="34" charset="0"/>
                <a:ea typeface="Times New Roman" pitchFamily="18" charset="0"/>
                <a:cs typeface="Calibri" panose="020F0502020204030204" pitchFamily="34" charset="0"/>
              </a:rPr>
              <a:t>HER </a:t>
            </a:r>
            <a:r>
              <a:rPr lang="tr-TR" sz="2800" b="1" dirty="0" smtClean="0">
                <a:solidFill>
                  <a:schemeClr val="tx1"/>
                </a:solidFill>
                <a:latin typeface="Calibri" panose="020F0502020204030204" pitchFamily="34" charset="0"/>
                <a:ea typeface="Times New Roman" pitchFamily="18" charset="0"/>
                <a:cs typeface="Calibri" panose="020F0502020204030204" pitchFamily="34" charset="0"/>
              </a:rPr>
              <a:t>OKULDA</a:t>
            </a:r>
          </a:p>
          <a:p>
            <a:pPr indent="0" algn="ctr" eaLnBrk="0" hangingPunct="0">
              <a:lnSpc>
                <a:spcPct val="120000"/>
              </a:lnSpc>
              <a:buNone/>
              <a:tabLst>
                <a:tab pos="338138" algn="l"/>
              </a:tabLst>
            </a:pPr>
            <a:r>
              <a:rPr lang="tr-TR" sz="2800" dirty="0">
                <a:solidFill>
                  <a:schemeClr val="tx1"/>
                </a:solidFill>
                <a:latin typeface="Calibri" panose="020F0502020204030204" pitchFamily="34" charset="0"/>
                <a:ea typeface="Times New Roman" pitchFamily="18" charset="0"/>
                <a:cs typeface="Calibri" panose="020F0502020204030204" pitchFamily="34" charset="0"/>
              </a:rPr>
              <a:t>-  </a:t>
            </a:r>
            <a:r>
              <a:rPr lang="tr-TR" sz="2800" b="1" dirty="0">
                <a:solidFill>
                  <a:schemeClr val="tx1"/>
                </a:solidFill>
                <a:latin typeface="Calibri" panose="020F0502020204030204" pitchFamily="34" charset="0"/>
                <a:ea typeface="Times New Roman" pitchFamily="18" charset="0"/>
                <a:cs typeface="Calibri" panose="020F0502020204030204" pitchFamily="34" charset="0"/>
              </a:rPr>
              <a:t>Bir idareci,</a:t>
            </a:r>
          </a:p>
          <a:p>
            <a:pPr indent="0" algn="ctr" eaLnBrk="0" hangingPunct="0">
              <a:lnSpc>
                <a:spcPct val="120000"/>
              </a:lnSpc>
              <a:buNone/>
              <a:tabLst>
                <a:tab pos="338138" algn="l"/>
              </a:tabLst>
            </a:pPr>
            <a:r>
              <a:rPr lang="tr-TR" sz="2800" b="1" dirty="0">
                <a:solidFill>
                  <a:schemeClr val="tx1"/>
                </a:solidFill>
                <a:latin typeface="Calibri" panose="020F0502020204030204" pitchFamily="34" charset="0"/>
                <a:ea typeface="Times New Roman" pitchFamily="18" charset="0"/>
                <a:cs typeface="Calibri" panose="020F0502020204030204" pitchFamily="34" charset="0"/>
              </a:rPr>
              <a:t>-  Bir öğretmen, </a:t>
            </a:r>
          </a:p>
          <a:p>
            <a:pPr indent="0" algn="ctr" eaLnBrk="0" hangingPunct="0">
              <a:lnSpc>
                <a:spcPct val="120000"/>
              </a:lnSpc>
              <a:buNone/>
              <a:tabLst>
                <a:tab pos="338138" algn="l"/>
              </a:tabLst>
            </a:pPr>
            <a:r>
              <a:rPr lang="tr-TR" sz="2800" b="1" dirty="0">
                <a:solidFill>
                  <a:schemeClr val="tx1"/>
                </a:solidFill>
                <a:latin typeface="Calibri" panose="020F0502020204030204" pitchFamily="34" charset="0"/>
                <a:ea typeface="Times New Roman" pitchFamily="18" charset="0"/>
                <a:cs typeface="Calibri" panose="020F0502020204030204" pitchFamily="34" charset="0"/>
              </a:rPr>
              <a:t> - Bir öğrenci, </a:t>
            </a:r>
          </a:p>
          <a:p>
            <a:pPr indent="0" algn="ctr" eaLnBrk="0" hangingPunct="0">
              <a:lnSpc>
                <a:spcPct val="120000"/>
              </a:lnSpc>
              <a:buNone/>
              <a:tabLst>
                <a:tab pos="338138" algn="l"/>
              </a:tabLst>
            </a:pPr>
            <a:r>
              <a:rPr lang="tr-TR" sz="2800" b="1" dirty="0">
                <a:solidFill>
                  <a:schemeClr val="tx1"/>
                </a:solidFill>
                <a:latin typeface="Calibri" panose="020F0502020204030204" pitchFamily="34" charset="0"/>
                <a:ea typeface="Times New Roman" pitchFamily="18" charset="0"/>
                <a:cs typeface="Calibri" panose="020F0502020204030204" pitchFamily="34" charset="0"/>
              </a:rPr>
              <a:t> - Bir okul aile birliği üyesinden </a:t>
            </a:r>
            <a:r>
              <a:rPr lang="tr-TR" sz="2800" dirty="0">
                <a:solidFill>
                  <a:schemeClr val="tx1"/>
                </a:solidFill>
                <a:latin typeface="Calibri" panose="020F0502020204030204" pitchFamily="34" charset="0"/>
                <a:ea typeface="Times New Roman" pitchFamily="18" charset="0"/>
                <a:cs typeface="Calibri" panose="020F0502020204030204" pitchFamily="34" charset="0"/>
              </a:rPr>
              <a:t>oluşan</a:t>
            </a:r>
          </a:p>
          <a:p>
            <a:pPr indent="0" algn="ctr" eaLnBrk="0" hangingPunct="0">
              <a:lnSpc>
                <a:spcPct val="120000"/>
              </a:lnSpc>
              <a:buNone/>
              <a:tabLst>
                <a:tab pos="338138" algn="l"/>
              </a:tabLst>
            </a:pPr>
            <a:r>
              <a:rPr lang="tr-TR" sz="2800" dirty="0">
                <a:solidFill>
                  <a:schemeClr val="tx1"/>
                </a:solidFill>
                <a:latin typeface="Calibri" panose="020F0502020204030204" pitchFamily="34" charset="0"/>
                <a:ea typeface="Times New Roman" pitchFamily="18" charset="0"/>
                <a:cs typeface="Calibri" panose="020F0502020204030204" pitchFamily="34" charset="0"/>
              </a:rPr>
              <a:t> </a:t>
            </a:r>
            <a:r>
              <a:rPr lang="tr-TR" sz="2800" b="1" dirty="0">
                <a:solidFill>
                  <a:schemeClr val="tx1"/>
                </a:solidFill>
                <a:latin typeface="Calibri" panose="020F0502020204030204" pitchFamily="34" charset="0"/>
                <a:ea typeface="Times New Roman" pitchFamily="18" charset="0"/>
                <a:cs typeface="Calibri" panose="020F0502020204030204" pitchFamily="34" charset="0"/>
              </a:rPr>
              <a:t>OKUL SAĞLIĞI YÖNETİM EKİBİ  </a:t>
            </a:r>
            <a:r>
              <a:rPr lang="tr-TR" sz="2800" dirty="0">
                <a:solidFill>
                  <a:schemeClr val="tx1"/>
                </a:solidFill>
                <a:latin typeface="Calibri" panose="020F0502020204030204" pitchFamily="34" charset="0"/>
                <a:ea typeface="Times New Roman" pitchFamily="18" charset="0"/>
                <a:cs typeface="Calibri" panose="020F0502020204030204" pitchFamily="34" charset="0"/>
              </a:rPr>
              <a:t>olmalıdır. </a:t>
            </a:r>
          </a:p>
          <a:p>
            <a:pPr marL="628650" indent="-342900" algn="just" eaLnBrk="0" hangingPunct="0">
              <a:lnSpc>
                <a:spcPct val="120000"/>
              </a:lnSpc>
              <a:buFont typeface="Arial" panose="020B0604020202020204" pitchFamily="34" charset="0"/>
              <a:buChar char="•"/>
              <a:tabLst>
                <a:tab pos="338138" algn="l"/>
              </a:tabLst>
            </a:pPr>
            <a:endParaRPr lang="tr-TR" b="1" dirty="0">
              <a:solidFill>
                <a:schemeClr val="tx1"/>
              </a:solidFill>
              <a:ea typeface="Times New Roman" pitchFamily="18" charset="0"/>
              <a:cs typeface="Times New Roman" pitchFamily="18" charset="0"/>
            </a:endParaRPr>
          </a:p>
        </p:txBody>
      </p:sp>
      <p:sp>
        <p:nvSpPr>
          <p:cNvPr id="6" name="İçerik Yer Tutucusu 5"/>
          <p:cNvSpPr>
            <a:spLocks noGrp="1"/>
          </p:cNvSpPr>
          <p:nvPr>
            <p:ph idx="1"/>
          </p:nvPr>
        </p:nvSpPr>
        <p:spPr>
          <a:xfrm>
            <a:off x="1140542" y="4336044"/>
            <a:ext cx="10677832" cy="1445324"/>
          </a:xfrm>
        </p:spPr>
        <p:txBody>
          <a:bodyPr>
            <a:normAutofit fontScale="85000" lnSpcReduction="20000"/>
          </a:bodyPr>
          <a:lstStyle/>
          <a:p>
            <a:pPr marL="0" indent="0">
              <a:buNone/>
            </a:pPr>
            <a:endParaRPr lang="tr-TR" dirty="0" smtClean="0">
              <a:ea typeface="Times New Roman" pitchFamily="18" charset="0"/>
              <a:cs typeface="Times New Roman" pitchFamily="18" charset="0"/>
            </a:endParaRPr>
          </a:p>
          <a:p>
            <a:pPr marL="0" indent="0">
              <a:buNone/>
            </a:pPr>
            <a:r>
              <a:rPr lang="tr-TR" dirty="0" smtClean="0">
                <a:ea typeface="Times New Roman" pitchFamily="18" charset="0"/>
                <a:cs typeface="Times New Roman" pitchFamily="18" charset="0"/>
              </a:rPr>
              <a:t> </a:t>
            </a:r>
            <a:r>
              <a:rPr lang="tr-TR" sz="3800" dirty="0">
                <a:latin typeface="Calibri" panose="020F0502020204030204" pitchFamily="34" charset="0"/>
                <a:ea typeface="Times New Roman" pitchFamily="18" charset="0"/>
                <a:cs typeface="Calibri" panose="020F0502020204030204" pitchFamily="34" charset="0"/>
              </a:rPr>
              <a:t>Okulda bulunduğu takdirde </a:t>
            </a:r>
            <a:r>
              <a:rPr lang="tr-TR" sz="3800" b="1" dirty="0">
                <a:latin typeface="Calibri" panose="020F0502020204030204" pitchFamily="34" charset="0"/>
                <a:ea typeface="Times New Roman" pitchFamily="18" charset="0"/>
                <a:cs typeface="Calibri" panose="020F0502020204030204" pitchFamily="34" charset="0"/>
              </a:rPr>
              <a:t>sağlık çalışanı ve rehber öğretmen </a:t>
            </a:r>
            <a:r>
              <a:rPr lang="tr-TR" sz="3800" dirty="0">
                <a:latin typeface="Calibri" panose="020F0502020204030204" pitchFamily="34" charset="0"/>
                <a:ea typeface="Times New Roman" pitchFamily="18" charset="0"/>
                <a:cs typeface="Calibri" panose="020F0502020204030204" pitchFamily="34" charset="0"/>
              </a:rPr>
              <a:t>ekibin </a:t>
            </a:r>
            <a:r>
              <a:rPr lang="tr-TR" sz="3800" b="1" dirty="0">
                <a:latin typeface="Calibri" panose="020F0502020204030204" pitchFamily="34" charset="0"/>
                <a:ea typeface="Times New Roman" pitchFamily="18" charset="0"/>
                <a:cs typeface="Calibri" panose="020F0502020204030204" pitchFamily="34" charset="0"/>
              </a:rPr>
              <a:t>doğal üyesi</a:t>
            </a:r>
            <a:r>
              <a:rPr lang="tr-TR" sz="3800" dirty="0">
                <a:latin typeface="Calibri" panose="020F0502020204030204" pitchFamily="34" charset="0"/>
                <a:ea typeface="Times New Roman" pitchFamily="18" charset="0"/>
                <a:cs typeface="Calibri" panose="020F0502020204030204" pitchFamily="34" charset="0"/>
              </a:rPr>
              <a:t>dir.</a:t>
            </a:r>
          </a:p>
          <a:p>
            <a:endParaRPr lang="tr-TR" dirty="0"/>
          </a:p>
        </p:txBody>
      </p:sp>
    </p:spTree>
    <p:extLst>
      <p:ext uri="{BB962C8B-B14F-4D97-AF65-F5344CB8AC3E}">
        <p14:creationId xmlns:p14="http://schemas.microsoft.com/office/powerpoint/2010/main" val="142875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66684" y="845573"/>
            <a:ext cx="10136339" cy="4945627"/>
          </a:xfrm>
        </p:spPr>
        <p:txBody>
          <a:bodyPr>
            <a:normAutofit fontScale="92500"/>
          </a:bodyPr>
          <a:lstStyle/>
          <a:p>
            <a:pPr marL="285750" lvl="1"/>
            <a:r>
              <a:rPr lang="tr-TR" sz="3200" b="1" dirty="0">
                <a:latin typeface="Calibri" panose="020F0502020204030204" pitchFamily="34" charset="0"/>
                <a:cs typeface="Calibri" panose="020F0502020204030204" pitchFamily="34" charset="0"/>
              </a:rPr>
              <a:t>Okul Değerlendirme </a:t>
            </a:r>
            <a:r>
              <a:rPr lang="tr-TR" sz="3200" b="1" dirty="0" smtClean="0">
                <a:latin typeface="Calibri" panose="020F0502020204030204" pitchFamily="34" charset="0"/>
                <a:cs typeface="Calibri" panose="020F0502020204030204" pitchFamily="34" charset="0"/>
              </a:rPr>
              <a:t>Ekipleri </a:t>
            </a:r>
            <a:r>
              <a:rPr lang="tr-TR" sz="3200" b="1" dirty="0">
                <a:latin typeface="Calibri" panose="020F0502020204030204" pitchFamily="34" charset="0"/>
                <a:cs typeface="Calibri" panose="020F0502020204030204" pitchFamily="34" charset="0"/>
              </a:rPr>
              <a:t>Millî Eğitim Bakanlığı’na bağlı </a:t>
            </a:r>
            <a:endParaRPr lang="tr-TR" sz="3200" b="1" dirty="0" smtClean="0">
              <a:latin typeface="Calibri" panose="020F0502020204030204" pitchFamily="34" charset="0"/>
              <a:cs typeface="Calibri" panose="020F0502020204030204" pitchFamily="34" charset="0"/>
            </a:endParaRPr>
          </a:p>
          <a:p>
            <a:pPr marL="0" lvl="1" indent="0">
              <a:buNone/>
            </a:pPr>
            <a:r>
              <a:rPr lang="tr-TR" sz="3200" b="1" dirty="0" smtClean="0">
                <a:latin typeface="Calibri" panose="020F0502020204030204" pitchFamily="34" charset="0"/>
                <a:cs typeface="Calibri" panose="020F0502020204030204" pitchFamily="34" charset="0"/>
              </a:rPr>
              <a:t>     *Tüm  </a:t>
            </a:r>
            <a:r>
              <a:rPr lang="tr-TR" sz="3200" b="1" dirty="0">
                <a:latin typeface="Calibri" panose="020F0502020204030204" pitchFamily="34" charset="0"/>
                <a:cs typeface="Calibri" panose="020F0502020204030204" pitchFamily="34" charset="0"/>
              </a:rPr>
              <a:t>resmi ve özel</a:t>
            </a:r>
            <a:r>
              <a:rPr lang="tr-TR" sz="3200" b="1" dirty="0" smtClean="0">
                <a:latin typeface="Calibri" panose="020F0502020204030204" pitchFamily="34" charset="0"/>
                <a:cs typeface="Calibri" panose="020F0502020204030204" pitchFamily="34" charset="0"/>
              </a:rPr>
              <a:t>;</a:t>
            </a:r>
          </a:p>
          <a:p>
            <a:pPr marL="457200" lvl="1" indent="-457200">
              <a:buFontTx/>
              <a:buChar char="-"/>
            </a:pPr>
            <a:r>
              <a:rPr lang="tr-TR" sz="3200" b="1" dirty="0" smtClean="0">
                <a:latin typeface="Calibri" panose="020F0502020204030204" pitchFamily="34" charset="0"/>
                <a:cs typeface="Calibri" panose="020F0502020204030204" pitchFamily="34" charset="0"/>
              </a:rPr>
              <a:t>Okulöncesi </a:t>
            </a:r>
            <a:r>
              <a:rPr lang="tr-TR" sz="3200" b="1" dirty="0">
                <a:latin typeface="Calibri" panose="020F0502020204030204" pitchFamily="34" charset="0"/>
                <a:cs typeface="Calibri" panose="020F0502020204030204" pitchFamily="34" charset="0"/>
              </a:rPr>
              <a:t>(anaokulu</a:t>
            </a:r>
            <a:r>
              <a:rPr lang="tr-TR" sz="3200" b="1" dirty="0" smtClean="0">
                <a:latin typeface="Calibri" panose="020F0502020204030204" pitchFamily="34" charset="0"/>
                <a:cs typeface="Calibri" panose="020F0502020204030204" pitchFamily="34" charset="0"/>
              </a:rPr>
              <a:t>), </a:t>
            </a:r>
            <a:r>
              <a:rPr lang="tr-TR" sz="3200" b="1" dirty="0">
                <a:latin typeface="Calibri" panose="020F0502020204030204" pitchFamily="34" charset="0"/>
                <a:cs typeface="Calibri" panose="020F0502020204030204" pitchFamily="34" charset="0"/>
              </a:rPr>
              <a:t>ilkokul, </a:t>
            </a:r>
            <a:endParaRPr lang="tr-TR" sz="3200" b="1" dirty="0" smtClean="0">
              <a:latin typeface="Calibri" panose="020F0502020204030204" pitchFamily="34" charset="0"/>
              <a:cs typeface="Calibri" panose="020F0502020204030204" pitchFamily="34" charset="0"/>
            </a:endParaRPr>
          </a:p>
          <a:p>
            <a:pPr marL="457200" lvl="1" indent="-457200">
              <a:buFontTx/>
              <a:buChar char="-"/>
            </a:pPr>
            <a:r>
              <a:rPr lang="tr-TR" sz="3200" b="1" dirty="0">
                <a:latin typeface="Calibri" panose="020F0502020204030204" pitchFamily="34" charset="0"/>
                <a:cs typeface="Calibri" panose="020F0502020204030204" pitchFamily="34" charset="0"/>
              </a:rPr>
              <a:t>O</a:t>
            </a:r>
            <a:r>
              <a:rPr lang="tr-TR" sz="3200" b="1" dirty="0" smtClean="0">
                <a:latin typeface="Calibri" panose="020F0502020204030204" pitchFamily="34" charset="0"/>
                <a:cs typeface="Calibri" panose="020F0502020204030204" pitchFamily="34" charset="0"/>
              </a:rPr>
              <a:t>rtaokul </a:t>
            </a:r>
            <a:r>
              <a:rPr lang="tr-TR" sz="3200" b="1" dirty="0">
                <a:latin typeface="Calibri" panose="020F0502020204030204" pitchFamily="34" charset="0"/>
                <a:cs typeface="Calibri" panose="020F0502020204030204" pitchFamily="34" charset="0"/>
              </a:rPr>
              <a:t>ve </a:t>
            </a:r>
            <a:r>
              <a:rPr lang="tr-TR" sz="3200" b="1" dirty="0" smtClean="0">
                <a:latin typeface="Calibri" panose="020F0502020204030204" pitchFamily="34" charset="0"/>
                <a:cs typeface="Calibri" panose="020F0502020204030204" pitchFamily="34" charset="0"/>
              </a:rPr>
              <a:t>Liseler,</a:t>
            </a:r>
          </a:p>
          <a:p>
            <a:pPr marL="457200" lvl="1" indent="-457200">
              <a:buFontTx/>
              <a:buChar char="-"/>
            </a:pPr>
            <a:r>
              <a:rPr lang="tr-TR" sz="3200" b="1" dirty="0" smtClean="0">
                <a:latin typeface="Calibri" panose="020F0502020204030204" pitchFamily="34" charset="0"/>
                <a:cs typeface="Calibri" panose="020F0502020204030204" pitchFamily="34" charset="0"/>
              </a:rPr>
              <a:t> Pansiyonlu </a:t>
            </a:r>
            <a:r>
              <a:rPr lang="tr-TR" sz="3200" b="1" dirty="0">
                <a:latin typeface="Calibri" panose="020F0502020204030204" pitchFamily="34" charset="0"/>
                <a:cs typeface="Calibri" panose="020F0502020204030204" pitchFamily="34" charset="0"/>
              </a:rPr>
              <a:t>okullar ile </a:t>
            </a:r>
            <a:r>
              <a:rPr lang="tr-TR" sz="3200" b="1" dirty="0" smtClean="0">
                <a:latin typeface="Calibri" panose="020F0502020204030204" pitchFamily="34" charset="0"/>
                <a:cs typeface="Calibri" panose="020F0502020204030204" pitchFamily="34" charset="0"/>
              </a:rPr>
              <a:t>Mesleki Eğitim Merkezleri</a:t>
            </a:r>
            <a:r>
              <a:rPr lang="tr-TR" sz="3200" b="1" dirty="0">
                <a:latin typeface="Calibri" panose="020F0502020204030204" pitchFamily="34" charset="0"/>
                <a:cs typeface="Calibri" panose="020F0502020204030204" pitchFamily="34" charset="0"/>
              </a:rPr>
              <a:t>, </a:t>
            </a:r>
            <a:endParaRPr lang="tr-TR" sz="3200" b="1" dirty="0" smtClean="0">
              <a:latin typeface="Calibri" panose="020F0502020204030204" pitchFamily="34" charset="0"/>
              <a:cs typeface="Calibri" panose="020F0502020204030204" pitchFamily="34" charset="0"/>
            </a:endParaRPr>
          </a:p>
          <a:p>
            <a:pPr marL="457200" lvl="1" indent="-457200">
              <a:buFontTx/>
              <a:buChar char="-"/>
            </a:pPr>
            <a:r>
              <a:rPr lang="tr-TR" sz="3200" b="1" dirty="0">
                <a:latin typeface="Calibri" panose="020F0502020204030204" pitchFamily="34" charset="0"/>
                <a:cs typeface="Calibri" panose="020F0502020204030204" pitchFamily="34" charset="0"/>
              </a:rPr>
              <a:t>Ö</a:t>
            </a:r>
            <a:r>
              <a:rPr lang="tr-TR" sz="3200" b="1" dirty="0" smtClean="0">
                <a:latin typeface="Calibri" panose="020F0502020204030204" pitchFamily="34" charset="0"/>
                <a:cs typeface="Calibri" panose="020F0502020204030204" pitchFamily="34" charset="0"/>
              </a:rPr>
              <a:t>zel Eğitim İş </a:t>
            </a:r>
            <a:r>
              <a:rPr lang="tr-TR" sz="3200" b="1" dirty="0">
                <a:latin typeface="Calibri" panose="020F0502020204030204" pitchFamily="34" charset="0"/>
                <a:cs typeface="Calibri" panose="020F0502020204030204" pitchFamily="34" charset="0"/>
              </a:rPr>
              <a:t>uygulama merkezleri, </a:t>
            </a:r>
            <a:endParaRPr lang="tr-TR" sz="3200" b="1" dirty="0" smtClean="0">
              <a:latin typeface="Calibri" panose="020F0502020204030204" pitchFamily="34" charset="0"/>
              <a:cs typeface="Calibri" panose="020F0502020204030204" pitchFamily="34" charset="0"/>
            </a:endParaRPr>
          </a:p>
          <a:p>
            <a:pPr marL="457200" lvl="1" indent="-457200">
              <a:buFontTx/>
              <a:buChar char="-"/>
            </a:pPr>
            <a:r>
              <a:rPr lang="tr-TR" sz="3200" b="1" dirty="0" smtClean="0">
                <a:latin typeface="Calibri" panose="020F0502020204030204" pitchFamily="34" charset="0"/>
                <a:cs typeface="Calibri" panose="020F0502020204030204" pitchFamily="34" charset="0"/>
              </a:rPr>
              <a:t>Özel Eğitim Mesleki </a:t>
            </a:r>
            <a:r>
              <a:rPr lang="tr-TR" sz="3200" b="1" dirty="0">
                <a:latin typeface="Calibri" panose="020F0502020204030204" pitchFamily="34" charset="0"/>
                <a:cs typeface="Calibri" panose="020F0502020204030204" pitchFamily="34" charset="0"/>
              </a:rPr>
              <a:t>eğitim merkezlerinin izleme değerlendirme çalışmalarını yürütecektir. </a:t>
            </a:r>
          </a:p>
          <a:p>
            <a:endParaRPr lang="tr-T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9662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0206" y="1268361"/>
            <a:ext cx="10342817" cy="4522839"/>
          </a:xfrm>
        </p:spPr>
        <p:txBody>
          <a:bodyPr/>
          <a:lstStyle/>
          <a:p>
            <a:pPr marL="0" indent="0" algn="ctr">
              <a:buNone/>
              <a:defRPr/>
            </a:pPr>
            <a:r>
              <a:rPr lang="tr-TR" sz="3600" b="1" dirty="0">
                <a:ln w="11430"/>
                <a:solidFill>
                  <a:srgbClr val="C00000"/>
                </a:solidFill>
                <a:latin typeface="Calibri" panose="020F0502020204030204" pitchFamily="34" charset="0"/>
                <a:cs typeface="Calibri" panose="020F0502020204030204" pitchFamily="34" charset="0"/>
              </a:rPr>
              <a:t>Okul Yönetimleri </a:t>
            </a:r>
          </a:p>
          <a:p>
            <a:pPr marL="0" indent="0" algn="ctr">
              <a:buNone/>
              <a:defRPr/>
            </a:pPr>
            <a:r>
              <a:rPr lang="tr-TR" sz="3600" b="1" dirty="0">
                <a:ln w="11430"/>
                <a:solidFill>
                  <a:srgbClr val="C00000"/>
                </a:solidFill>
                <a:latin typeface="Calibri" panose="020F0502020204030204" pitchFamily="34" charset="0"/>
                <a:cs typeface="Calibri" panose="020F0502020204030204" pitchFamily="34" charset="0"/>
              </a:rPr>
              <a:t>Tarafından Yapılması Gereken Çalışmalar</a:t>
            </a:r>
          </a:p>
          <a:p>
            <a:endParaRPr lang="tr-TR" dirty="0"/>
          </a:p>
        </p:txBody>
      </p:sp>
    </p:spTree>
    <p:extLst>
      <p:ext uri="{BB962C8B-B14F-4D97-AF65-F5344CB8AC3E}">
        <p14:creationId xmlns:p14="http://schemas.microsoft.com/office/powerpoint/2010/main" val="174245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235974"/>
            <a:ext cx="10018713" cy="6223819"/>
          </a:xfrm>
        </p:spPr>
        <p:txBody>
          <a:bodyPr>
            <a:normAutofit/>
          </a:bodyPr>
          <a:lstStyle/>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Program kapsamında</a:t>
            </a:r>
            <a:r>
              <a:rPr lang="tr-TR" b="1" dirty="0" smtClean="0">
                <a:latin typeface="Calibri" pitchFamily="34" charset="0"/>
                <a:ea typeface="Times New Roman" pitchFamily="18" charset="0"/>
                <a:cs typeface="Calibri" pitchFamily="34" charset="0"/>
              </a:rPr>
              <a:t>;</a:t>
            </a:r>
          </a:p>
          <a:p>
            <a:pPr indent="0" algn="just" eaLnBrk="0" hangingPunct="0">
              <a:lnSpc>
                <a:spcPct val="120000"/>
              </a:lnSpc>
              <a:tabLst>
                <a:tab pos="338138" algn="l"/>
              </a:tabLst>
            </a:pPr>
            <a:endParaRPr lang="tr-TR" b="1" dirty="0">
              <a:ea typeface="Times New Roman" pitchFamily="18" charset="0"/>
              <a:cs typeface="Times New Roman" pitchFamily="18" charset="0"/>
            </a:endParaRPr>
          </a:p>
          <a:p>
            <a:pPr indent="0" algn="just" eaLnBrk="0" hangingPunct="0">
              <a:lnSpc>
                <a:spcPct val="120000"/>
              </a:lnSpc>
              <a:buNone/>
              <a:tabLst>
                <a:tab pos="338138" algn="l"/>
              </a:tabLst>
            </a:pPr>
            <a:endParaRPr lang="tr-TR" b="1" dirty="0">
              <a:ea typeface="Times New Roman" pitchFamily="18" charset="0"/>
              <a:cs typeface="Times New Roman" pitchFamily="18" charset="0"/>
            </a:endParaRPr>
          </a:p>
          <a:p>
            <a:pPr indent="0" algn="just" eaLnBrk="0" hangingPunct="0">
              <a:lnSpc>
                <a:spcPct val="120000"/>
              </a:lnSpc>
              <a:tabLst>
                <a:tab pos="338138" algn="l"/>
              </a:tabLst>
            </a:pPr>
            <a:endParaRPr lang="tr-TR" sz="900" b="1" dirty="0">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dirty="0">
                <a:ea typeface="Times New Roman" pitchFamily="18" charset="0"/>
                <a:cs typeface="Times New Roman" pitchFamily="18" charset="0"/>
              </a:rPr>
              <a:t> </a:t>
            </a:r>
            <a:r>
              <a:rPr lang="tr-TR" dirty="0">
                <a:latin typeface="Calibri" pitchFamily="34" charset="0"/>
                <a:ea typeface="Times New Roman" pitchFamily="18" charset="0"/>
                <a:cs typeface="Calibri" pitchFamily="34" charset="0"/>
              </a:rPr>
              <a:t>Okul yönetimi, </a:t>
            </a:r>
            <a:r>
              <a:rPr lang="tr-TR" b="1" dirty="0">
                <a:latin typeface="Calibri" pitchFamily="34" charset="0"/>
                <a:ea typeface="Times New Roman" pitchFamily="18" charset="0"/>
                <a:cs typeface="Calibri" pitchFamily="34" charset="0"/>
              </a:rPr>
              <a:t>Program bileşenlerinin </a:t>
            </a:r>
            <a:r>
              <a:rPr lang="tr-TR" b="1" dirty="0" smtClean="0">
                <a:latin typeface="Calibri" pitchFamily="34" charset="0"/>
                <a:ea typeface="Times New Roman" pitchFamily="18" charset="0"/>
                <a:cs typeface="Calibri" pitchFamily="34" charset="0"/>
              </a:rPr>
              <a:t>;</a:t>
            </a:r>
          </a:p>
          <a:p>
            <a:pPr indent="0" algn="just" eaLnBrk="0" hangingPunct="0">
              <a:lnSpc>
                <a:spcPct val="120000"/>
              </a:lnSpc>
              <a:buNone/>
              <a:tabLst>
                <a:tab pos="338138" algn="l"/>
              </a:tabLst>
            </a:pPr>
            <a:r>
              <a:rPr lang="tr-TR" b="1" dirty="0" smtClean="0">
                <a:latin typeface="Calibri" pitchFamily="34" charset="0"/>
                <a:ea typeface="Times New Roman" pitchFamily="18" charset="0"/>
                <a:cs typeface="Calibri" pitchFamily="34" charset="0"/>
              </a:rPr>
              <a:t>-Sağlık </a:t>
            </a:r>
            <a:r>
              <a:rPr lang="tr-TR" b="1" dirty="0">
                <a:latin typeface="Calibri" pitchFamily="34" charset="0"/>
                <a:ea typeface="Times New Roman" pitchFamily="18" charset="0"/>
                <a:cs typeface="Calibri" pitchFamily="34" charset="0"/>
              </a:rPr>
              <a:t>Hizmetleri</a:t>
            </a:r>
            <a:r>
              <a:rPr lang="tr-TR" b="1" dirty="0" smtClean="0">
                <a:latin typeface="Calibri" pitchFamily="34" charset="0"/>
                <a:ea typeface="Times New Roman" pitchFamily="18" charset="0"/>
                <a:cs typeface="Calibri" pitchFamily="34" charset="0"/>
              </a:rPr>
              <a:t>,</a:t>
            </a:r>
          </a:p>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a:t>
            </a:r>
            <a:r>
              <a:rPr lang="tr-TR" b="1" dirty="0" smtClean="0">
                <a:latin typeface="Calibri" pitchFamily="34" charset="0"/>
                <a:ea typeface="Times New Roman" pitchFamily="18" charset="0"/>
                <a:cs typeface="Calibri" pitchFamily="34" charset="0"/>
              </a:rPr>
              <a:t>Sağlıklı </a:t>
            </a:r>
            <a:r>
              <a:rPr lang="tr-TR" b="1" dirty="0">
                <a:latin typeface="Calibri" pitchFamily="34" charset="0"/>
                <a:ea typeface="Times New Roman" pitchFamily="18" charset="0"/>
                <a:cs typeface="Calibri" pitchFamily="34" charset="0"/>
              </a:rPr>
              <a:t>ve Güvenli Okul Çevresi</a:t>
            </a:r>
            <a:r>
              <a:rPr lang="tr-TR" b="1" dirty="0" smtClean="0">
                <a:latin typeface="Calibri" pitchFamily="34" charset="0"/>
                <a:ea typeface="Times New Roman" pitchFamily="18" charset="0"/>
                <a:cs typeface="Calibri" pitchFamily="34" charset="0"/>
              </a:rPr>
              <a:t>,</a:t>
            </a:r>
          </a:p>
          <a:p>
            <a:pPr indent="0" algn="just" eaLnBrk="0" hangingPunct="0">
              <a:lnSpc>
                <a:spcPct val="120000"/>
              </a:lnSpc>
              <a:buNone/>
              <a:tabLst>
                <a:tab pos="338138" algn="l"/>
              </a:tabLst>
            </a:pPr>
            <a:r>
              <a:rPr lang="tr-TR" b="1" dirty="0">
                <a:latin typeface="Calibri" pitchFamily="34" charset="0"/>
                <a:ea typeface="Times New Roman" pitchFamily="18" charset="0"/>
                <a:cs typeface="Calibri" pitchFamily="34" charset="0"/>
              </a:rPr>
              <a:t>-</a:t>
            </a:r>
            <a:r>
              <a:rPr lang="tr-TR" b="1" dirty="0" smtClean="0">
                <a:latin typeface="Calibri" pitchFamily="34" charset="0"/>
                <a:ea typeface="Times New Roman" pitchFamily="18" charset="0"/>
                <a:cs typeface="Calibri" pitchFamily="34" charset="0"/>
              </a:rPr>
              <a:t> </a:t>
            </a:r>
            <a:r>
              <a:rPr lang="tr-TR" b="1" dirty="0">
                <a:latin typeface="Calibri" pitchFamily="34" charset="0"/>
                <a:ea typeface="Times New Roman" pitchFamily="18" charset="0"/>
                <a:cs typeface="Calibri" pitchFamily="34" charset="0"/>
              </a:rPr>
              <a:t>Sağlıklı Beslenme- </a:t>
            </a:r>
            <a:r>
              <a:rPr lang="tr-TR" dirty="0" smtClean="0">
                <a:latin typeface="Calibri" pitchFamily="34" charset="0"/>
                <a:ea typeface="Times New Roman" pitchFamily="18" charset="0"/>
                <a:cs typeface="Calibri" pitchFamily="34" charset="0"/>
              </a:rPr>
              <a:t>gereklerini </a:t>
            </a:r>
            <a:r>
              <a:rPr lang="tr-TR" dirty="0">
                <a:latin typeface="Calibri" pitchFamily="34" charset="0"/>
                <a:ea typeface="Times New Roman" pitchFamily="18" charset="0"/>
                <a:cs typeface="Calibri" pitchFamily="34" charset="0"/>
              </a:rPr>
              <a:t>yerine getirmelidir.</a:t>
            </a:r>
          </a:p>
          <a:p>
            <a:pPr indent="0" algn="just" eaLnBrk="0" hangingPunct="0">
              <a:lnSpc>
                <a:spcPct val="120000"/>
              </a:lnSpc>
              <a:buNone/>
              <a:tabLst>
                <a:tab pos="338138" algn="l"/>
              </a:tabLst>
            </a:pPr>
            <a:r>
              <a:rPr lang="tr-TR" b="1" dirty="0" smtClean="0">
                <a:latin typeface="Calibri" panose="020F0502020204030204" pitchFamily="34" charset="0"/>
                <a:ea typeface="Times New Roman" pitchFamily="18" charset="0"/>
                <a:cs typeface="Calibri" panose="020F0502020204030204" pitchFamily="34" charset="0"/>
              </a:rPr>
              <a:t>                 (Form-3)</a:t>
            </a:r>
            <a:endParaRPr lang="tr-TR" sz="2400" dirty="0">
              <a:latin typeface="Calibri" panose="020F0502020204030204" pitchFamily="34" charset="0"/>
              <a:ea typeface="Times New Roman" pitchFamily="18" charset="0"/>
              <a:cs typeface="Calibri" panose="020F0502020204030204" pitchFamily="34" charset="0"/>
            </a:endParaRPr>
          </a:p>
          <a:p>
            <a:pPr indent="0" algn="just" eaLnBrk="0" hangingPunct="0">
              <a:lnSpc>
                <a:spcPct val="120000"/>
              </a:lnSpc>
              <a:buFont typeface="Wingdings" pitchFamily="2" charset="2"/>
              <a:buChar char="Ø"/>
              <a:tabLst>
                <a:tab pos="338138" algn="l"/>
              </a:tabLst>
            </a:pPr>
            <a:r>
              <a:rPr lang="tr-TR" dirty="0">
                <a:latin typeface="Calibri" panose="020F0502020204030204" pitchFamily="34" charset="0"/>
                <a:ea typeface="Times New Roman" pitchFamily="18" charset="0"/>
                <a:cs typeface="Calibri" panose="020F0502020204030204" pitchFamily="34" charset="0"/>
              </a:rPr>
              <a:t>Okulda bulunduğu takdirde </a:t>
            </a:r>
            <a:r>
              <a:rPr lang="tr-TR" b="1" dirty="0">
                <a:latin typeface="Calibri" pitchFamily="34" charset="0"/>
                <a:ea typeface="Times New Roman" pitchFamily="18" charset="0"/>
                <a:cs typeface="Calibri" pitchFamily="34" charset="0"/>
              </a:rPr>
              <a:t>sağlık çalışanı </a:t>
            </a:r>
            <a:r>
              <a:rPr lang="tr-TR" dirty="0">
                <a:latin typeface="Calibri" pitchFamily="34" charset="0"/>
                <a:ea typeface="Times New Roman" pitchFamily="18" charset="0"/>
                <a:cs typeface="Calibri" pitchFamily="34" charset="0"/>
              </a:rPr>
              <a:t>ve </a:t>
            </a:r>
            <a:r>
              <a:rPr lang="tr-TR" b="1" dirty="0">
                <a:latin typeface="Calibri" pitchFamily="34" charset="0"/>
                <a:ea typeface="Times New Roman" pitchFamily="18" charset="0"/>
                <a:cs typeface="Calibri" pitchFamily="34" charset="0"/>
              </a:rPr>
              <a:t>rehber öğretmen</a:t>
            </a:r>
            <a:r>
              <a:rPr lang="tr-TR" dirty="0">
                <a:latin typeface="Calibri" pitchFamily="34" charset="0"/>
                <a:ea typeface="Times New Roman" pitchFamily="18" charset="0"/>
                <a:cs typeface="Calibri" pitchFamily="34" charset="0"/>
              </a:rPr>
              <a:t> ekibin doğal üyesidir.</a:t>
            </a:r>
          </a:p>
          <a:p>
            <a:endParaRPr lang="tr-TR" dirty="0"/>
          </a:p>
        </p:txBody>
      </p:sp>
      <p:sp>
        <p:nvSpPr>
          <p:cNvPr id="7" name="Metin kutusu 6"/>
          <p:cNvSpPr txBox="1"/>
          <p:nvPr/>
        </p:nvSpPr>
        <p:spPr>
          <a:xfrm>
            <a:off x="1484310" y="943860"/>
            <a:ext cx="8633084" cy="978729"/>
          </a:xfrm>
          <a:prstGeom prst="rect">
            <a:avLst/>
          </a:prstGeom>
          <a:solidFill>
            <a:schemeClr val="accent3">
              <a:lumMod val="20000"/>
              <a:lumOff val="80000"/>
            </a:schemeClr>
          </a:solidFill>
          <a:ln w="57150">
            <a:solidFill>
              <a:schemeClr val="accent1">
                <a:lumMod val="75000"/>
              </a:schemeClr>
            </a:solidFill>
          </a:ln>
        </p:spPr>
        <p:txBody>
          <a:bodyPr wrap="square" rtlCol="0">
            <a:spAutoFit/>
          </a:bodyPr>
          <a:lstStyle/>
          <a:p>
            <a:pPr marL="285750" lvl="6" algn="just" defTabSz="457200" eaLnBrk="0" hangingPunct="0">
              <a:lnSpc>
                <a:spcPct val="120000"/>
              </a:lnSpc>
              <a:spcBef>
                <a:spcPct val="20000"/>
              </a:spcBef>
              <a:spcAft>
                <a:spcPts val="600"/>
              </a:spcAft>
              <a:buClr>
                <a:srgbClr val="BC1C1C">
                  <a:lumMod val="75000"/>
                </a:srgbClr>
              </a:buClr>
              <a:buSzPct val="145000"/>
              <a:buFont typeface="Wingdings" pitchFamily="2" charset="2"/>
              <a:buChar char="Ø"/>
              <a:tabLst>
                <a:tab pos="338138" algn="l"/>
              </a:tabLst>
            </a:pPr>
            <a:r>
              <a:rPr lang="tr-TR" sz="2400" dirty="0" smtClean="0">
                <a:solidFill>
                  <a:prstClr val="black"/>
                </a:solidFill>
                <a:latin typeface="Calibri" panose="020F0502020204030204" pitchFamily="34" charset="0"/>
                <a:ea typeface="Times New Roman" pitchFamily="18" charset="0"/>
                <a:cs typeface="Calibri" panose="020F0502020204030204" pitchFamily="34" charset="0"/>
              </a:rPr>
              <a:t>Okulun</a:t>
            </a:r>
            <a:r>
              <a:rPr lang="tr-TR" sz="2400" dirty="0">
                <a:solidFill>
                  <a:prstClr val="black"/>
                </a:solidFill>
                <a:latin typeface="Calibri" panose="020F0502020204030204" pitchFamily="34" charset="0"/>
                <a:ea typeface="Times New Roman" pitchFamily="18" charset="0"/>
                <a:cs typeface="Calibri" panose="020F0502020204030204" pitchFamily="34" charset="0"/>
              </a:rPr>
              <a:t>, bir idareci, bir öğretmen, bir öğrenci, bir okul aile birliği üyesinden oluşan </a:t>
            </a:r>
            <a:r>
              <a:rPr lang="tr-TR" sz="2400" b="1" dirty="0">
                <a:solidFill>
                  <a:prstClr val="black"/>
                </a:solidFill>
                <a:latin typeface="Calibri" panose="020F0502020204030204" pitchFamily="34" charset="0"/>
                <a:ea typeface="Times New Roman" pitchFamily="18" charset="0"/>
                <a:cs typeface="Calibri" panose="020F0502020204030204" pitchFamily="34" charset="0"/>
              </a:rPr>
              <a:t>Okul Sağlığı Yönetim Ekibi </a:t>
            </a:r>
            <a:r>
              <a:rPr lang="tr-TR" sz="2400" dirty="0">
                <a:solidFill>
                  <a:prstClr val="black"/>
                </a:solidFill>
                <a:latin typeface="Calibri" panose="020F0502020204030204" pitchFamily="34" charset="0"/>
                <a:ea typeface="Times New Roman" pitchFamily="18" charset="0"/>
                <a:cs typeface="Calibri" panose="020F0502020204030204" pitchFamily="34" charset="0"/>
              </a:rPr>
              <a:t>olmalıdır. </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Okulların </a:t>
            </a:r>
            <a:r>
              <a:rPr lang="tr-TR" sz="4000" b="1" dirty="0" smtClean="0">
                <a:latin typeface="Times New Roman" panose="02020603050405020304" pitchFamily="18" charset="0"/>
                <a:cs typeface="Times New Roman" panose="02020603050405020304" pitchFamily="18" charset="0"/>
              </a:rPr>
              <a:t>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838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8026" y="845575"/>
            <a:ext cx="10214997" cy="5771536"/>
          </a:xfrm>
        </p:spPr>
        <p:txBody>
          <a:bodyPr>
            <a:normAutofit fontScale="92500" lnSpcReduction="20000"/>
          </a:bodyPr>
          <a:lstStyle/>
          <a:p>
            <a:pPr marL="0" lvl="2" algn="just">
              <a:buFont typeface="Wingdings" pitchFamily="2" charset="2"/>
              <a:buChar char="Ø"/>
            </a:pPr>
            <a:endParaRPr lang="tr-TR" sz="2400" b="1" dirty="0" smtClean="0">
              <a:latin typeface="Calibri" pitchFamily="34" charset="0"/>
              <a:ea typeface="Times New Roman" pitchFamily="18" charset="0"/>
              <a:cs typeface="Calibri" panose="020F0502020204030204" pitchFamily="34" charset="0"/>
            </a:endParaRPr>
          </a:p>
          <a:p>
            <a:pPr marL="0" lvl="2" algn="just">
              <a:buFont typeface="Wingdings" pitchFamily="2" charset="2"/>
              <a:buChar char="Ø"/>
            </a:pPr>
            <a:r>
              <a:rPr lang="tr-TR" sz="2400" b="1" dirty="0" smtClean="0">
                <a:latin typeface="Calibri" pitchFamily="34" charset="0"/>
                <a:ea typeface="Times New Roman" pitchFamily="18" charset="0"/>
                <a:cs typeface="Calibri" panose="020F0502020204030204" pitchFamily="34" charset="0"/>
              </a:rPr>
              <a:t>Okul </a:t>
            </a:r>
            <a:r>
              <a:rPr lang="tr-TR" sz="2400" b="1" dirty="0">
                <a:latin typeface="Calibri" pitchFamily="34" charset="0"/>
                <a:ea typeface="Times New Roman" pitchFamily="18" charset="0"/>
                <a:cs typeface="Calibri" panose="020F0502020204030204" pitchFamily="34" charset="0"/>
              </a:rPr>
              <a:t>yönetimi, değerlendirme öncesinde, yapılan iş ve işlemlerle ilgili tüm dokümanları içeren dosyayı hazırlamalıdır. </a:t>
            </a:r>
            <a:endParaRPr lang="tr-TR" sz="2400" b="1" dirty="0" smtClean="0">
              <a:latin typeface="Calibri" panose="020F0502020204030204" pitchFamily="34" charset="0"/>
              <a:ea typeface="Times New Roman" pitchFamily="18" charset="0"/>
              <a:cs typeface="Calibri" panose="020F0502020204030204" pitchFamily="34" charset="0"/>
            </a:endParaRPr>
          </a:p>
          <a:p>
            <a:pPr marL="0" lvl="2" indent="0" algn="just">
              <a:buNone/>
            </a:pPr>
            <a:r>
              <a:rPr lang="tr-TR" sz="2400" b="1" dirty="0" smtClean="0">
                <a:latin typeface="Calibri" panose="020F0502020204030204" pitchFamily="34" charset="0"/>
                <a:ea typeface="Times New Roman" pitchFamily="18" charset="0"/>
                <a:cs typeface="Calibri" panose="020F0502020204030204" pitchFamily="34" charset="0"/>
              </a:rPr>
              <a:t>«OKUL SAĞLIĞI PROGRAMI UYGULAMALARI»  DOSYASI</a:t>
            </a:r>
          </a:p>
          <a:p>
            <a:pPr marL="0" lvl="2" indent="0" algn="just">
              <a:buNone/>
            </a:pPr>
            <a:r>
              <a:rPr lang="tr-TR" sz="2400" b="1" dirty="0">
                <a:latin typeface="Calibri" panose="020F0502020204030204" pitchFamily="34" charset="0"/>
                <a:ea typeface="Times New Roman" pitchFamily="18" charset="0"/>
                <a:cs typeface="Calibri" panose="020F0502020204030204" pitchFamily="34" charset="0"/>
              </a:rPr>
              <a:t>*</a:t>
            </a:r>
            <a:r>
              <a:rPr lang="tr-TR" sz="2400" b="1" dirty="0" smtClean="0">
                <a:latin typeface="Calibri" panose="020F0502020204030204" pitchFamily="34" charset="0"/>
                <a:ea typeface="Times New Roman" pitchFamily="18" charset="0"/>
                <a:cs typeface="Calibri" panose="020F0502020204030204" pitchFamily="34" charset="0"/>
              </a:rPr>
              <a:t> </a:t>
            </a:r>
            <a:r>
              <a:rPr lang="tr-TR" sz="2400" b="1" dirty="0">
                <a:latin typeface="Calibri" panose="020F0502020204030204" pitchFamily="34" charset="0"/>
                <a:ea typeface="Times New Roman" pitchFamily="18" charset="0"/>
                <a:cs typeface="Calibri" panose="020F0502020204030204" pitchFamily="34" charset="0"/>
              </a:rPr>
              <a:t>Dosya içerisinde</a:t>
            </a:r>
            <a:r>
              <a:rPr lang="tr-TR" sz="2400" b="1" dirty="0" smtClean="0">
                <a:latin typeface="Calibri" panose="020F0502020204030204" pitchFamily="34" charset="0"/>
                <a:ea typeface="Times New Roman" pitchFamily="18" charset="0"/>
                <a:cs typeface="Calibri" panose="020F0502020204030204" pitchFamily="34" charset="0"/>
              </a:rPr>
              <a:t>;</a:t>
            </a:r>
            <a:endParaRPr lang="tr-TR" sz="2400" b="1" dirty="0">
              <a:latin typeface="Calibri" panose="020F0502020204030204" pitchFamily="34" charset="0"/>
              <a:ea typeface="Times New Roman" pitchFamily="18" charset="0"/>
              <a:cs typeface="Calibri" panose="020F0502020204030204" pitchFamily="34" charset="0"/>
            </a:endParaRP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1</a:t>
            </a:r>
            <a:r>
              <a:rPr lang="tr-TR" dirty="0" smtClean="0">
                <a:latin typeface="Calibri" panose="020F0502020204030204" pitchFamily="34" charset="0"/>
                <a:ea typeface="Times New Roman" pitchFamily="18" charset="0"/>
                <a:cs typeface="Calibri" panose="020F0502020204030204" pitchFamily="34" charset="0"/>
              </a:rPr>
              <a:t>-Okul </a:t>
            </a:r>
            <a:r>
              <a:rPr lang="tr-TR" dirty="0">
                <a:latin typeface="Calibri" panose="020F0502020204030204" pitchFamily="34" charset="0"/>
                <a:ea typeface="Times New Roman" pitchFamily="18" charset="0"/>
                <a:cs typeface="Calibri" panose="020F0502020204030204" pitchFamily="34" charset="0"/>
              </a:rPr>
              <a:t>Sağlığı Yönetim Ekibi </a:t>
            </a:r>
            <a:r>
              <a:rPr lang="tr-TR" b="1" dirty="0">
                <a:latin typeface="Calibri" panose="020F0502020204030204" pitchFamily="34" charset="0"/>
                <a:ea typeface="Times New Roman" pitchFamily="18" charset="0"/>
                <a:cs typeface="Calibri" panose="020F0502020204030204" pitchFamily="34" charset="0"/>
              </a:rPr>
              <a:t>üye listesi </a:t>
            </a:r>
            <a:r>
              <a:rPr lang="tr-TR" dirty="0">
                <a:latin typeface="Calibri" panose="020F0502020204030204" pitchFamily="34" charset="0"/>
                <a:ea typeface="Times New Roman" pitchFamily="18" charset="0"/>
                <a:cs typeface="Calibri" panose="020F0502020204030204" pitchFamily="34" charset="0"/>
              </a:rPr>
              <a:t>(Ek 2a),</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2-Okul </a:t>
            </a:r>
            <a:r>
              <a:rPr lang="tr-TR" b="1" dirty="0">
                <a:latin typeface="Calibri" panose="020F0502020204030204" pitchFamily="34" charset="0"/>
                <a:ea typeface="Times New Roman" pitchFamily="18" charset="0"/>
                <a:cs typeface="Calibri" panose="020F0502020204030204" pitchFamily="34" charset="0"/>
              </a:rPr>
              <a:t>Sağlığı Planı </a:t>
            </a:r>
            <a:r>
              <a:rPr lang="tr-TR" dirty="0">
                <a:latin typeface="Calibri" panose="020F0502020204030204" pitchFamily="34" charset="0"/>
                <a:ea typeface="Times New Roman" pitchFamily="18" charset="0"/>
                <a:cs typeface="Calibri" panose="020F0502020204030204" pitchFamily="34" charset="0"/>
              </a:rPr>
              <a:t>(Ek 2b),</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3-</a:t>
            </a:r>
            <a:r>
              <a:rPr lang="tr-TR" dirty="0">
                <a:latin typeface="Calibri" panose="020F0502020204030204" pitchFamily="34" charset="0"/>
                <a:ea typeface="Times New Roman" pitchFamily="18" charset="0"/>
                <a:cs typeface="Calibri" panose="020F0502020204030204" pitchFamily="34" charset="0"/>
              </a:rPr>
              <a:t> Öğrenci muayene, </a:t>
            </a:r>
            <a:r>
              <a:rPr lang="tr-TR" b="1" dirty="0">
                <a:latin typeface="Calibri" panose="020F0502020204030204" pitchFamily="34" charset="0"/>
                <a:ea typeface="Times New Roman" pitchFamily="18" charset="0"/>
                <a:cs typeface="Calibri" panose="020F0502020204030204" pitchFamily="34" charset="0"/>
              </a:rPr>
              <a:t>aşı ve tarama </a:t>
            </a:r>
            <a:r>
              <a:rPr lang="tr-TR" dirty="0">
                <a:latin typeface="Calibri" panose="020F0502020204030204" pitchFamily="34" charset="0"/>
                <a:ea typeface="Times New Roman" pitchFamily="18" charset="0"/>
                <a:cs typeface="Calibri" panose="020F0502020204030204" pitchFamily="34" charset="0"/>
              </a:rPr>
              <a:t>sonuçlarının sayısal verileri,</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4-</a:t>
            </a:r>
            <a:r>
              <a:rPr lang="tr-TR" dirty="0">
                <a:latin typeface="Calibri" panose="020F0502020204030204" pitchFamily="34" charset="0"/>
                <a:ea typeface="Times New Roman" pitchFamily="18" charset="0"/>
                <a:cs typeface="Calibri" panose="020F0502020204030204" pitchFamily="34" charset="0"/>
              </a:rPr>
              <a:t> </a:t>
            </a:r>
            <a:r>
              <a:rPr lang="tr-TR" b="1" dirty="0">
                <a:latin typeface="Calibri" panose="020F0502020204030204" pitchFamily="34" charset="0"/>
                <a:ea typeface="Times New Roman" pitchFamily="18" charset="0"/>
                <a:cs typeface="Calibri" panose="020F0502020204030204" pitchFamily="34" charset="0"/>
              </a:rPr>
              <a:t>Rehberlik hizmetleri planı</a:t>
            </a:r>
            <a:r>
              <a:rPr lang="tr-TR" dirty="0">
                <a:latin typeface="Calibri" panose="020F0502020204030204" pitchFamily="34" charset="0"/>
                <a:ea typeface="Times New Roman" pitchFamily="18" charset="0"/>
                <a:cs typeface="Calibri" panose="020F0502020204030204" pitchFamily="34" charset="0"/>
              </a:rPr>
              <a:t>, raporları/kayıtları, sayısal verileri,</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5-</a:t>
            </a:r>
            <a:r>
              <a:rPr lang="tr-TR" dirty="0" smtClean="0">
                <a:latin typeface="Calibri" panose="020F0502020204030204" pitchFamily="34" charset="0"/>
                <a:ea typeface="Times New Roman" pitchFamily="18" charset="0"/>
                <a:cs typeface="Calibri" panose="020F0502020204030204" pitchFamily="34" charset="0"/>
              </a:rPr>
              <a:t>Sağlıkla </a:t>
            </a:r>
            <a:r>
              <a:rPr lang="tr-TR" dirty="0">
                <a:latin typeface="Calibri" panose="020F0502020204030204" pitchFamily="34" charset="0"/>
                <a:ea typeface="Times New Roman" pitchFamily="18" charset="0"/>
                <a:cs typeface="Calibri" panose="020F0502020204030204" pitchFamily="34" charset="0"/>
              </a:rPr>
              <a:t>ilgili konularda </a:t>
            </a:r>
            <a:r>
              <a:rPr lang="tr-TR" b="1" dirty="0">
                <a:latin typeface="Calibri" panose="020F0502020204030204" pitchFamily="34" charset="0"/>
                <a:ea typeface="Times New Roman" pitchFamily="18" charset="0"/>
                <a:cs typeface="Calibri" panose="020F0502020204030204" pitchFamily="34" charset="0"/>
              </a:rPr>
              <a:t>öğrenci, okul çalışanları ve velilere yönelik olarak yapılan eğitimlere </a:t>
            </a:r>
            <a:r>
              <a:rPr lang="tr-TR" dirty="0">
                <a:latin typeface="Calibri" panose="020F0502020204030204" pitchFamily="34" charset="0"/>
                <a:ea typeface="Times New Roman" pitchFamily="18" charset="0"/>
                <a:cs typeface="Calibri" panose="020F0502020204030204" pitchFamily="34" charset="0"/>
              </a:rPr>
              <a:t>ait dokümanlar ve kayıt/katılım formları,</a:t>
            </a:r>
          </a:p>
          <a:p>
            <a:pPr marL="0" indent="0" algn="just">
              <a:buNone/>
            </a:pPr>
            <a:r>
              <a:rPr lang="tr-TR" b="1" dirty="0" smtClean="0">
                <a:latin typeface="Calibri" panose="020F0502020204030204" pitchFamily="34" charset="0"/>
                <a:ea typeface="Times New Roman" pitchFamily="18" charset="0"/>
                <a:cs typeface="Calibri" panose="020F0502020204030204" pitchFamily="34" charset="0"/>
              </a:rPr>
              <a:t>6-</a:t>
            </a:r>
            <a:r>
              <a:rPr lang="tr-TR" dirty="0" smtClean="0">
                <a:latin typeface="Calibri" panose="020F0502020204030204" pitchFamily="34" charset="0"/>
                <a:ea typeface="Times New Roman" pitchFamily="18" charset="0"/>
                <a:cs typeface="Calibri" panose="020F0502020204030204" pitchFamily="34" charset="0"/>
              </a:rPr>
              <a:t>Program </a:t>
            </a:r>
            <a:r>
              <a:rPr lang="tr-TR" dirty="0">
                <a:latin typeface="Calibri" panose="020F0502020204030204" pitchFamily="34" charset="0"/>
                <a:ea typeface="Times New Roman" pitchFamily="18" charset="0"/>
                <a:cs typeface="Calibri" panose="020F0502020204030204" pitchFamily="34" charset="0"/>
              </a:rPr>
              <a:t>kapsamında gerçekleştirilen </a:t>
            </a:r>
            <a:r>
              <a:rPr lang="tr-TR" b="1" dirty="0">
                <a:latin typeface="Calibri" panose="020F0502020204030204" pitchFamily="34" charset="0"/>
                <a:ea typeface="Times New Roman" pitchFamily="18" charset="0"/>
                <a:cs typeface="Calibri" panose="020F0502020204030204" pitchFamily="34" charset="0"/>
              </a:rPr>
              <a:t>etkinliklere </a:t>
            </a:r>
            <a:r>
              <a:rPr lang="tr-TR" dirty="0">
                <a:latin typeface="Calibri" panose="020F0502020204030204" pitchFamily="34" charset="0"/>
                <a:ea typeface="Times New Roman" pitchFamily="18" charset="0"/>
                <a:cs typeface="Calibri" panose="020F0502020204030204" pitchFamily="34" charset="0"/>
              </a:rPr>
              <a:t>ait belgeler (fotoğraf, kayıt/katılım formları, afiş ve broşür gibi</a:t>
            </a:r>
            <a:r>
              <a:rPr lang="tr-TR" dirty="0" smtClean="0">
                <a:latin typeface="Calibri" panose="020F0502020204030204" pitchFamily="34" charset="0"/>
                <a:ea typeface="Times New Roman" pitchFamily="18" charset="0"/>
                <a:cs typeface="Calibri" panose="020F0502020204030204" pitchFamily="34" charset="0"/>
              </a:rPr>
              <a:t>),</a:t>
            </a:r>
            <a:r>
              <a:rPr lang="tr-TR" b="1" dirty="0">
                <a:ea typeface="Times New Roman" pitchFamily="18" charset="0"/>
                <a:cs typeface="Times New Roman" pitchFamily="18" charset="0"/>
              </a:rPr>
              <a:t> </a:t>
            </a:r>
            <a:endParaRPr lang="tr-TR" b="1" dirty="0" smtClean="0">
              <a:ea typeface="Times New Roman" pitchFamily="18" charset="0"/>
              <a:cs typeface="Times New Roman" pitchFamily="18" charset="0"/>
            </a:endParaRPr>
          </a:p>
          <a:p>
            <a:pPr marL="0" indent="0" algn="just">
              <a:buNone/>
            </a:pPr>
            <a:r>
              <a:rPr lang="tr-TR" b="1" dirty="0" smtClean="0">
                <a:ea typeface="Times New Roman" pitchFamily="18" charset="0"/>
                <a:cs typeface="Times New Roman" pitchFamily="18" charset="0"/>
              </a:rPr>
              <a:t>7-</a:t>
            </a:r>
            <a:r>
              <a:rPr lang="tr-TR" dirty="0">
                <a:ea typeface="Times New Roman" pitchFamily="18" charset="0"/>
                <a:cs typeface="Times New Roman" pitchFamily="18" charset="0"/>
              </a:rPr>
              <a:t> </a:t>
            </a:r>
            <a:r>
              <a:rPr lang="tr-TR" dirty="0" smtClean="0">
                <a:ea typeface="Times New Roman" pitchFamily="18" charset="0"/>
                <a:cs typeface="Times New Roman" pitchFamily="18" charset="0"/>
              </a:rPr>
              <a:t>Okul Sağlığı Gelişim panosu</a:t>
            </a:r>
            <a:endParaRPr lang="tr-TR" dirty="0">
              <a:latin typeface="Calibri" panose="020F0502020204030204" pitchFamily="34" charset="0"/>
              <a:ea typeface="Times New Roman" pitchFamily="18"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Okulların </a:t>
            </a:r>
            <a:r>
              <a:rPr lang="tr-TR" sz="4000" b="1" dirty="0" smtClean="0">
                <a:latin typeface="Times New Roman" panose="02020603050405020304" pitchFamily="18" charset="0"/>
                <a:cs typeface="Times New Roman" panose="02020603050405020304" pitchFamily="18" charset="0"/>
              </a:rPr>
              <a:t>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900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5031" y="931985"/>
            <a:ext cx="9680332" cy="5284177"/>
          </a:xfrm>
        </p:spPr>
        <p:txBody>
          <a:bodyPr>
            <a:normAutofit fontScale="77500" lnSpcReduction="20000"/>
          </a:bodyPr>
          <a:lstStyle/>
          <a:p>
            <a:pPr marL="0" indent="0" algn="just">
              <a:buNone/>
            </a:pPr>
            <a:r>
              <a:rPr lang="tr-TR" sz="2800" b="1" dirty="0" smtClean="0">
                <a:latin typeface="Calibri" pitchFamily="34" charset="0"/>
                <a:ea typeface="Times New Roman" pitchFamily="18" charset="0"/>
                <a:cs typeface="Calibri" pitchFamily="34" charset="0"/>
              </a:rPr>
              <a:t>8-</a:t>
            </a:r>
            <a:r>
              <a:rPr lang="tr-TR" sz="2800" dirty="0">
                <a:latin typeface="Calibri" pitchFamily="34" charset="0"/>
                <a:ea typeface="Times New Roman" pitchFamily="18" charset="0"/>
                <a:cs typeface="Calibri" pitchFamily="34" charset="0"/>
              </a:rPr>
              <a:t> Okul tarafından, yemekhane, kantin, kafeterya, büfe, çay ocağı ve gıda depolarının “Okul Kantinlerinde Satılacak Gıdalar ve Eğitim Kurumlarındaki </a:t>
            </a:r>
            <a:r>
              <a:rPr lang="tr-TR" sz="2800" b="1" dirty="0">
                <a:latin typeface="Calibri" pitchFamily="34" charset="0"/>
                <a:ea typeface="Times New Roman" pitchFamily="18" charset="0"/>
                <a:cs typeface="Calibri" pitchFamily="34" charset="0"/>
              </a:rPr>
              <a:t>Gıda İşletmelerinin Hijyen Yönünden Denetlenmesi Genelgesi” eklerinde yer alan Kontrol ve Denetim Formu</a:t>
            </a:r>
            <a:r>
              <a:rPr lang="tr-TR" sz="2800" dirty="0">
                <a:latin typeface="Calibri" pitchFamily="34" charset="0"/>
                <a:ea typeface="Times New Roman" pitchFamily="18" charset="0"/>
                <a:cs typeface="Calibri" pitchFamily="34" charset="0"/>
              </a:rPr>
              <a:t>” ile en az ayda bir kez denetlendiğine dair belgeler</a:t>
            </a:r>
            <a:r>
              <a:rPr lang="tr-TR" sz="2800" dirty="0" smtClean="0">
                <a:latin typeface="Calibri" pitchFamily="34" charset="0"/>
                <a:ea typeface="Times New Roman" pitchFamily="18" charset="0"/>
                <a:cs typeface="Calibri" pitchFamily="34" charset="0"/>
              </a:rPr>
              <a:t>, (Kantin ve Yemekhane aylık denetleme formu)</a:t>
            </a:r>
          </a:p>
          <a:p>
            <a:pPr marL="0" indent="0" algn="just">
              <a:buNone/>
            </a:pPr>
            <a:r>
              <a:rPr lang="tr-TR" sz="2800" b="1" dirty="0" smtClean="0">
                <a:latin typeface="Calibri" pitchFamily="34" charset="0"/>
                <a:ea typeface="Times New Roman" pitchFamily="18" charset="0"/>
                <a:cs typeface="Calibri" pitchFamily="34" charset="0"/>
              </a:rPr>
              <a:t>9- </a:t>
            </a:r>
            <a:r>
              <a:rPr lang="tr-TR" sz="2800" dirty="0" smtClean="0">
                <a:latin typeface="Calibri" pitchFamily="34" charset="0"/>
                <a:ea typeface="Times New Roman" pitchFamily="18" charset="0"/>
                <a:cs typeface="Calibri" pitchFamily="34" charset="0"/>
              </a:rPr>
              <a:t>Fiziksel aktivite karnelerinin yılda 2 kez girişinin yapılmış olması</a:t>
            </a:r>
          </a:p>
          <a:p>
            <a:pPr marL="0" indent="0" algn="just">
              <a:buNone/>
            </a:pPr>
            <a:r>
              <a:rPr lang="tr-TR" sz="2800" b="1" dirty="0" smtClean="0">
                <a:latin typeface="Calibri" pitchFamily="34" charset="0"/>
                <a:ea typeface="Times New Roman" pitchFamily="18" charset="0"/>
                <a:cs typeface="Calibri" pitchFamily="34" charset="0"/>
              </a:rPr>
              <a:t>10-</a:t>
            </a:r>
            <a:r>
              <a:rPr lang="tr-TR" sz="2800" dirty="0" smtClean="0">
                <a:latin typeface="Calibri" pitchFamily="34" charset="0"/>
                <a:ea typeface="Times New Roman" pitchFamily="18" charset="0"/>
                <a:cs typeface="Calibri" pitchFamily="34" charset="0"/>
              </a:rPr>
              <a:t>Personel </a:t>
            </a:r>
            <a:r>
              <a:rPr lang="tr-TR" sz="2800" b="1" dirty="0">
                <a:latin typeface="Calibri" pitchFamily="34" charset="0"/>
                <a:ea typeface="Times New Roman" pitchFamily="18" charset="0"/>
                <a:cs typeface="Calibri" pitchFamily="34" charset="0"/>
              </a:rPr>
              <a:t>ilkyardım sertifikaları,</a:t>
            </a:r>
          </a:p>
          <a:p>
            <a:pPr marL="0" indent="0" algn="just">
              <a:buNone/>
            </a:pPr>
            <a:r>
              <a:rPr lang="tr-TR" sz="2800" b="1" dirty="0" smtClean="0">
                <a:latin typeface="Calibri" pitchFamily="34" charset="0"/>
                <a:ea typeface="Times New Roman" pitchFamily="18" charset="0"/>
                <a:cs typeface="Calibri" pitchFamily="34" charset="0"/>
              </a:rPr>
              <a:t>11-Okulum Temiz sertifikasının </a:t>
            </a:r>
            <a:r>
              <a:rPr lang="tr-TR" sz="2800" dirty="0" smtClean="0">
                <a:latin typeface="Calibri" pitchFamily="34" charset="0"/>
                <a:ea typeface="Times New Roman" pitchFamily="18" charset="0"/>
                <a:cs typeface="Calibri" pitchFamily="34" charset="0"/>
              </a:rPr>
              <a:t>bir örneği </a:t>
            </a:r>
          </a:p>
          <a:p>
            <a:pPr marL="0" indent="0" algn="just">
              <a:buNone/>
            </a:pPr>
            <a:r>
              <a:rPr lang="tr-TR" sz="2800" b="1" dirty="0" smtClean="0">
                <a:latin typeface="Calibri" pitchFamily="34" charset="0"/>
                <a:ea typeface="Times New Roman" pitchFamily="18" charset="0"/>
                <a:cs typeface="Calibri" pitchFamily="34" charset="0"/>
              </a:rPr>
              <a:t>12</a:t>
            </a:r>
            <a:r>
              <a:rPr lang="tr-TR" sz="2800" dirty="0" smtClean="0">
                <a:latin typeface="Calibri" pitchFamily="34" charset="0"/>
                <a:ea typeface="Times New Roman" pitchFamily="18" charset="0"/>
                <a:cs typeface="Calibri" pitchFamily="34" charset="0"/>
              </a:rPr>
              <a:t>-Kantin</a:t>
            </a:r>
            <a:r>
              <a:rPr lang="tr-TR" sz="2800" dirty="0">
                <a:latin typeface="Calibri" pitchFamily="34" charset="0"/>
                <a:ea typeface="Times New Roman" pitchFamily="18" charset="0"/>
                <a:cs typeface="Calibri" pitchFamily="34" charset="0"/>
              </a:rPr>
              <a:t>, yemekhane, kafeterya, büfe, çay ocağı ve pansiyon vb. çalışanlarının </a:t>
            </a:r>
            <a:r>
              <a:rPr lang="tr-TR" sz="2800" b="1" dirty="0" smtClean="0">
                <a:latin typeface="Calibri" pitchFamily="34" charset="0"/>
                <a:ea typeface="Times New Roman" pitchFamily="18" charset="0"/>
                <a:cs typeface="Calibri" pitchFamily="34" charset="0"/>
              </a:rPr>
              <a:t>Hijyen ve Özel Hijyen Eğitimi </a:t>
            </a:r>
            <a:r>
              <a:rPr lang="tr-TR" sz="2800" dirty="0" smtClean="0">
                <a:latin typeface="Calibri" pitchFamily="34" charset="0"/>
                <a:ea typeface="Times New Roman" pitchFamily="18" charset="0"/>
                <a:cs typeface="Calibri" pitchFamily="34" charset="0"/>
              </a:rPr>
              <a:t>belgeleri,</a:t>
            </a:r>
          </a:p>
          <a:p>
            <a:pPr marL="0" indent="0" algn="just">
              <a:buNone/>
            </a:pPr>
            <a:r>
              <a:rPr lang="tr-TR" sz="2800" b="1" dirty="0" smtClean="0">
                <a:latin typeface="Calibri" pitchFamily="34" charset="0"/>
                <a:ea typeface="Times New Roman" pitchFamily="18" charset="0"/>
                <a:cs typeface="Calibri" pitchFamily="34" charset="0"/>
              </a:rPr>
              <a:t>13- Temizlik izlem çizelgeleri  </a:t>
            </a:r>
            <a:r>
              <a:rPr lang="tr-TR" sz="2800" dirty="0" smtClean="0">
                <a:latin typeface="Calibri" pitchFamily="34" charset="0"/>
                <a:ea typeface="Times New Roman" pitchFamily="18" charset="0"/>
                <a:cs typeface="Calibri" pitchFamily="34" charset="0"/>
              </a:rPr>
              <a:t>(sınıf- idari odalar, tuvalet, atölye vb</a:t>
            </a:r>
            <a:r>
              <a:rPr lang="tr-TR" sz="2800" dirty="0">
                <a:latin typeface="Calibri" pitchFamily="34" charset="0"/>
                <a:ea typeface="Times New Roman" pitchFamily="18" charset="0"/>
                <a:cs typeface="Calibri" pitchFamily="34" charset="0"/>
              </a:rPr>
              <a:t>.</a:t>
            </a:r>
            <a:r>
              <a:rPr lang="tr-TR" sz="2800" dirty="0" smtClean="0">
                <a:latin typeface="Calibri" pitchFamily="34" charset="0"/>
                <a:ea typeface="Times New Roman" pitchFamily="18" charset="0"/>
                <a:cs typeface="Calibri" pitchFamily="34" charset="0"/>
              </a:rPr>
              <a:t> )</a:t>
            </a:r>
          </a:p>
          <a:p>
            <a:pPr marL="0" indent="0" algn="just">
              <a:buNone/>
            </a:pPr>
            <a:r>
              <a:rPr lang="tr-TR" sz="2800" b="1" dirty="0" smtClean="0">
                <a:latin typeface="Calibri" pitchFamily="34" charset="0"/>
                <a:ea typeface="Times New Roman" pitchFamily="18" charset="0"/>
                <a:cs typeface="Calibri" pitchFamily="34" charset="0"/>
              </a:rPr>
              <a:t>14-</a:t>
            </a:r>
            <a:r>
              <a:rPr lang="tr-TR" sz="2800" dirty="0" smtClean="0">
                <a:latin typeface="Calibri" pitchFamily="34" charset="0"/>
                <a:ea typeface="Times New Roman" pitchFamily="18" charset="0"/>
                <a:cs typeface="Calibri" pitchFamily="34" charset="0"/>
              </a:rPr>
              <a:t> Su deposu temizliği ve su analizi ile ilgili belge </a:t>
            </a:r>
          </a:p>
          <a:p>
            <a:pPr marL="0" indent="0" algn="just">
              <a:buNone/>
            </a:pPr>
            <a:r>
              <a:rPr lang="tr-TR" sz="2800" b="1" dirty="0" smtClean="0">
                <a:latin typeface="Calibri" pitchFamily="34" charset="0"/>
                <a:ea typeface="Times New Roman" pitchFamily="18" charset="0"/>
                <a:cs typeface="Calibri" pitchFamily="34" charset="0"/>
              </a:rPr>
              <a:t>15- </a:t>
            </a:r>
            <a:r>
              <a:rPr lang="tr-TR" sz="2800" dirty="0" smtClean="0">
                <a:latin typeface="Calibri" pitchFamily="34" charset="0"/>
                <a:ea typeface="Times New Roman" pitchFamily="18" charset="0"/>
                <a:cs typeface="Calibri" pitchFamily="34" charset="0"/>
              </a:rPr>
              <a:t>Haşere ilaçlama (</a:t>
            </a:r>
            <a:r>
              <a:rPr lang="tr-TR" sz="2800" dirty="0" err="1" smtClean="0">
                <a:latin typeface="Calibri" pitchFamily="34" charset="0"/>
                <a:ea typeface="Times New Roman" pitchFamily="18" charset="0"/>
                <a:cs typeface="Calibri" pitchFamily="34" charset="0"/>
              </a:rPr>
              <a:t>biosidal</a:t>
            </a:r>
            <a:r>
              <a:rPr lang="tr-TR" sz="2800" dirty="0" smtClean="0">
                <a:latin typeface="Calibri" pitchFamily="34" charset="0"/>
                <a:ea typeface="Times New Roman" pitchFamily="18" charset="0"/>
                <a:cs typeface="Calibri" pitchFamily="34" charset="0"/>
              </a:rPr>
              <a:t>) belgesi</a:t>
            </a:r>
          </a:p>
          <a:p>
            <a:pPr marL="0" indent="0" algn="just">
              <a:buNone/>
            </a:pPr>
            <a:r>
              <a:rPr lang="tr-TR" sz="2800" b="1" dirty="0" smtClean="0">
                <a:latin typeface="Calibri" pitchFamily="34" charset="0"/>
                <a:ea typeface="Times New Roman" pitchFamily="18" charset="0"/>
                <a:cs typeface="Calibri" pitchFamily="34" charset="0"/>
              </a:rPr>
              <a:t>16- </a:t>
            </a:r>
            <a:r>
              <a:rPr lang="tr-TR" sz="2800" dirty="0" smtClean="0">
                <a:latin typeface="Calibri" pitchFamily="34" charset="0"/>
                <a:ea typeface="Times New Roman" pitchFamily="18" charset="0"/>
                <a:cs typeface="Calibri" pitchFamily="34" charset="0"/>
              </a:rPr>
              <a:t>Aynı bahçe içinde bulunan okulların ayrı dosya hazırlamaları</a:t>
            </a:r>
            <a:r>
              <a:rPr lang="tr-TR" sz="2800" dirty="0">
                <a:latin typeface="Calibri" pitchFamily="34" charset="0"/>
                <a:ea typeface="Times New Roman" pitchFamily="18" charset="0"/>
                <a:cs typeface="Calibri" pitchFamily="34" charset="0"/>
              </a:rPr>
              <a:t> </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err="1" smtClean="0">
                <a:latin typeface="Times New Roman" panose="02020603050405020304" pitchFamily="18" charset="0"/>
                <a:cs typeface="Times New Roman" panose="02020603050405020304" pitchFamily="18" charset="0"/>
              </a:rPr>
              <a:t>OkullarınYapacakları</a:t>
            </a:r>
            <a:r>
              <a:rPr lang="tr-TR" sz="4000" b="1" dirty="0" smtClean="0">
                <a:latin typeface="Times New Roman" panose="02020603050405020304" pitchFamily="18" charset="0"/>
                <a:cs typeface="Times New Roman" panose="02020603050405020304" pitchFamily="18" charset="0"/>
              </a:rPr>
              <a:t> </a:t>
            </a:r>
            <a:r>
              <a:rPr lang="tr-TR" sz="4000" b="1" dirty="0" smtClean="0">
                <a:latin typeface="Times New Roman" panose="02020603050405020304" pitchFamily="18" charset="0"/>
                <a:cs typeface="Times New Roman" panose="02020603050405020304" pitchFamily="18" charset="0"/>
              </a:rPr>
              <a:t>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862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186813"/>
            <a:ext cx="10018713" cy="1573162"/>
          </a:xfrm>
        </p:spPr>
        <p:txBody>
          <a:bodyPr/>
          <a:lstStyle/>
          <a:p>
            <a:r>
              <a:rPr lang="tr-TR" b="1" dirty="0" smtClean="0"/>
              <a:t/>
            </a:r>
            <a:br>
              <a:rPr lang="tr-TR" b="1" dirty="0" smtClean="0"/>
            </a:br>
            <a:r>
              <a:rPr lang="tr-TR" b="1" dirty="0" smtClean="0"/>
              <a:t>ÖNEMLİ</a:t>
            </a:r>
            <a:endParaRPr lang="tr-TR" b="1" dirty="0"/>
          </a:p>
        </p:txBody>
      </p:sp>
      <p:sp>
        <p:nvSpPr>
          <p:cNvPr id="4" name="Oval 3"/>
          <p:cNvSpPr/>
          <p:nvPr/>
        </p:nvSpPr>
        <p:spPr>
          <a:xfrm>
            <a:off x="1099038" y="1622323"/>
            <a:ext cx="10817299" cy="5073444"/>
          </a:xfrm>
          <a:prstGeom prst="ellipse">
            <a:avLst/>
          </a:prstGeom>
          <a:solidFill>
            <a:schemeClr val="accent3">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tr-TR" dirty="0" smtClean="0">
                <a:solidFill>
                  <a:schemeClr val="tx1"/>
                </a:solidFill>
                <a:ea typeface="Times New Roman" pitchFamily="18" charset="0"/>
                <a:cs typeface="Times New Roman" pitchFamily="18" charset="0"/>
              </a:rPr>
              <a:t> </a:t>
            </a:r>
            <a:r>
              <a:rPr lang="tr-TR" sz="2800" b="1" dirty="0" smtClean="0">
                <a:solidFill>
                  <a:schemeClr val="tx1"/>
                </a:solidFill>
                <a:latin typeface="Calibri" panose="020F0502020204030204" pitchFamily="34" charset="0"/>
                <a:ea typeface="Times New Roman" pitchFamily="18" charset="0"/>
                <a:cs typeface="Calibri" panose="020F0502020204030204" pitchFamily="34" charset="0"/>
              </a:rPr>
              <a:t>Değerlendirme öncesi okul yönetimi tarafından dosya tamamlanmış olmalı ve değerlendirme ekibine sunulmalıdır. Dosyanın eksik olması veya hazır olmaması durumunda okul değerlendirmesi 	BAŞLATILMAZ.</a:t>
            </a:r>
            <a:endParaRPr lang="tr-TR" sz="2800" b="1" dirty="0">
              <a:solidFill>
                <a:schemeClr val="tx1"/>
              </a:solidFill>
              <a:latin typeface="Calibri" panose="020F0502020204030204" pitchFamily="34" charset="0"/>
              <a:ea typeface="Times New Roman" pitchFamily="18" charset="0"/>
              <a:cs typeface="Calibri" panose="020F0502020204030204" pitchFamily="34" charset="0"/>
            </a:endParaRPr>
          </a:p>
          <a:p>
            <a:endParaRPr lang="tr-TR" dirty="0"/>
          </a:p>
        </p:txBody>
      </p:sp>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Okulların </a:t>
            </a:r>
            <a:r>
              <a:rPr lang="tr-TR" sz="4000" b="1" dirty="0" smtClean="0">
                <a:latin typeface="Times New Roman" panose="02020603050405020304" pitchFamily="18" charset="0"/>
                <a:cs typeface="Times New Roman" panose="02020603050405020304" pitchFamily="18" charset="0"/>
              </a:rPr>
              <a:t>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522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582994" y="981374"/>
            <a:ext cx="9920030" cy="414202"/>
          </a:xfrm>
          <a:prstGeom prst="rect">
            <a:avLst/>
          </a:prstGeom>
          <a:noFill/>
          <a:ln w="9525">
            <a:noFill/>
            <a:miter lim="800000"/>
            <a:headEnd/>
            <a:tailEnd/>
          </a:ln>
          <a:effectLst/>
        </p:spPr>
        <p:txBody>
          <a:bodyPr vert="horz" wrap="square" lIns="71415" tIns="44436"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EK – 2a: OKUL SAĞLIĞI YÖNETİM EKİBİ</a:t>
            </a:r>
            <a:endParaRPr kumimoji="0" lang="en-US" sz="24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6" name="4 Tablo"/>
          <p:cNvGraphicFramePr>
            <a:graphicFrameLocks noGrp="1"/>
          </p:cNvGraphicFramePr>
          <p:nvPr>
            <p:extLst>
              <p:ext uri="{D42A27DB-BD31-4B8C-83A1-F6EECF244321}">
                <p14:modId xmlns:p14="http://schemas.microsoft.com/office/powerpoint/2010/main" val="2330822653"/>
              </p:ext>
            </p:extLst>
          </p:nvPr>
        </p:nvGraphicFramePr>
        <p:xfrm>
          <a:off x="1198664" y="1628800"/>
          <a:ext cx="10512597" cy="4536504"/>
        </p:xfrm>
        <a:graphic>
          <a:graphicData uri="http://schemas.openxmlformats.org/drawingml/2006/table">
            <a:tbl>
              <a:tblPr/>
              <a:tblGrid>
                <a:gridCol w="819409">
                  <a:extLst>
                    <a:ext uri="{9D8B030D-6E8A-4147-A177-3AD203B41FA5}">
                      <a16:colId xmlns:a16="http://schemas.microsoft.com/office/drawing/2014/main" xmlns="" val="20000"/>
                    </a:ext>
                  </a:extLst>
                </a:gridCol>
                <a:gridCol w="3385339">
                  <a:extLst>
                    <a:ext uri="{9D8B030D-6E8A-4147-A177-3AD203B41FA5}">
                      <a16:colId xmlns:a16="http://schemas.microsoft.com/office/drawing/2014/main" xmlns="" val="20001"/>
                    </a:ext>
                  </a:extLst>
                </a:gridCol>
                <a:gridCol w="2103101">
                  <a:extLst>
                    <a:ext uri="{9D8B030D-6E8A-4147-A177-3AD203B41FA5}">
                      <a16:colId xmlns:a16="http://schemas.microsoft.com/office/drawing/2014/main" xmlns="" val="20002"/>
                    </a:ext>
                  </a:extLst>
                </a:gridCol>
                <a:gridCol w="2101647">
                  <a:extLst>
                    <a:ext uri="{9D8B030D-6E8A-4147-A177-3AD203B41FA5}">
                      <a16:colId xmlns:a16="http://schemas.microsoft.com/office/drawing/2014/main" xmlns="" val="20003"/>
                    </a:ext>
                  </a:extLst>
                </a:gridCol>
                <a:gridCol w="2103101">
                  <a:extLst>
                    <a:ext uri="{9D8B030D-6E8A-4147-A177-3AD203B41FA5}">
                      <a16:colId xmlns:a16="http://schemas.microsoft.com/office/drawing/2014/main" xmlns="" val="20004"/>
                    </a:ext>
                  </a:extLst>
                </a:gridCol>
              </a:tblGrid>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27000">
                        <a:spcAft>
                          <a:spcPts val="0"/>
                        </a:spcAft>
                      </a:pPr>
                      <a:r>
                        <a:rPr lang="tr-TR" sz="1800" b="1" dirty="0">
                          <a:latin typeface="+mn-lt"/>
                          <a:ea typeface="Times New Roman"/>
                          <a:cs typeface="Times New Roman"/>
                        </a:rPr>
                        <a:t>Sıra </a:t>
                      </a:r>
                      <a:r>
                        <a:rPr lang="tr-TR" sz="1800" b="1" spc="-10" dirty="0" smtClean="0">
                          <a:latin typeface="+mn-lt"/>
                          <a:ea typeface="Times New Roman"/>
                          <a:cs typeface="Times New Roman"/>
                        </a:rPr>
                        <a:t>N</a:t>
                      </a:r>
                      <a:r>
                        <a:rPr lang="tr-TR" sz="1800" b="1" dirty="0" smtClean="0">
                          <a:latin typeface="+mn-lt"/>
                          <a:ea typeface="Times New Roman"/>
                          <a:cs typeface="Times New Roman"/>
                        </a:rPr>
                        <a:t>o</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905" algn="ctr">
                        <a:spcAft>
                          <a:spcPts val="0"/>
                        </a:spcAft>
                      </a:pPr>
                      <a:r>
                        <a:rPr lang="tr-TR" sz="1800" b="1" spc="-10" dirty="0">
                          <a:latin typeface="+mn-lt"/>
                          <a:ea typeface="Times New Roman"/>
                          <a:cs typeface="Times New Roman"/>
                        </a:rPr>
                        <a:t>A</a:t>
                      </a:r>
                      <a:r>
                        <a:rPr lang="tr-TR" sz="1800" b="1" dirty="0">
                          <a:latin typeface="+mn-lt"/>
                          <a:ea typeface="Times New Roman"/>
                          <a:cs typeface="Times New Roman"/>
                        </a:rPr>
                        <a:t>dı Soyadı</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905" algn="ctr">
                        <a:spcAft>
                          <a:spcPts val="0"/>
                        </a:spcAft>
                      </a:pPr>
                      <a:r>
                        <a:rPr lang="tr-TR" sz="1800" b="1" spc="-10" dirty="0">
                          <a:latin typeface="+mn-lt"/>
                          <a:ea typeface="Times New Roman"/>
                          <a:cs typeface="Times New Roman"/>
                        </a:rPr>
                        <a:t>U</a:t>
                      </a:r>
                      <a:r>
                        <a:rPr lang="tr-TR" sz="1800" b="1" dirty="0">
                          <a:latin typeface="+mn-lt"/>
                          <a:ea typeface="Times New Roman"/>
                          <a:cs typeface="Times New Roman"/>
                        </a:rPr>
                        <a:t>nva</a:t>
                      </a:r>
                      <a:r>
                        <a:rPr lang="tr-TR" sz="1800" b="1" spc="-5" dirty="0">
                          <a:latin typeface="+mn-lt"/>
                          <a:ea typeface="Times New Roman"/>
                          <a:cs typeface="Times New Roman"/>
                        </a:rPr>
                        <a:t>n</a:t>
                      </a:r>
                      <a:r>
                        <a:rPr lang="tr-TR" sz="1800" b="1" dirty="0">
                          <a:latin typeface="+mn-lt"/>
                          <a:ea typeface="Times New Roman"/>
                          <a:cs typeface="Times New Roman"/>
                        </a:rPr>
                        <a:t>ı</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270" algn="ctr">
                        <a:spcAft>
                          <a:spcPts val="0"/>
                        </a:spcAft>
                      </a:pPr>
                      <a:r>
                        <a:rPr lang="tr-TR" sz="1800" b="1" spc="-10" dirty="0">
                          <a:latin typeface="+mn-lt"/>
                          <a:ea typeface="Times New Roman"/>
                          <a:cs typeface="Times New Roman"/>
                        </a:rPr>
                        <a:t>G</a:t>
                      </a:r>
                      <a:r>
                        <a:rPr lang="tr-TR" sz="1800" b="1" dirty="0">
                          <a:latin typeface="+mn-lt"/>
                          <a:ea typeface="Times New Roman"/>
                          <a:cs typeface="Times New Roman"/>
                        </a:rPr>
                        <a:t>örevi</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1270" algn="ctr">
                        <a:spcAft>
                          <a:spcPts val="0"/>
                        </a:spcAft>
                      </a:pPr>
                      <a:r>
                        <a:rPr lang="tr-TR" sz="1800" b="1" dirty="0">
                          <a:latin typeface="+mn-lt"/>
                          <a:ea typeface="Times New Roman"/>
                          <a:cs typeface="Times New Roman"/>
                        </a:rPr>
                        <a:t>İ</a:t>
                      </a:r>
                      <a:r>
                        <a:rPr lang="tr-TR" sz="1800" b="1" spc="5" dirty="0">
                          <a:latin typeface="+mn-lt"/>
                          <a:ea typeface="Times New Roman"/>
                          <a:cs typeface="Times New Roman"/>
                        </a:rPr>
                        <a:t>m</a:t>
                      </a:r>
                      <a:r>
                        <a:rPr lang="tr-TR" sz="1800" b="1" spc="-10" dirty="0">
                          <a:latin typeface="+mn-lt"/>
                          <a:ea typeface="Times New Roman"/>
                          <a:cs typeface="Times New Roman"/>
                        </a:rPr>
                        <a:t>z</a:t>
                      </a:r>
                      <a:r>
                        <a:rPr lang="tr-TR" sz="1800" b="1" dirty="0">
                          <a:latin typeface="+mn-lt"/>
                          <a:ea typeface="Times New Roman"/>
                          <a:cs typeface="Times New Roman"/>
                        </a:rPr>
                        <a:t>a</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800"/>
                        </a:lnSpc>
                        <a:spcBef>
                          <a:spcPts val="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1</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2</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3</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700"/>
                        </a:lnSpc>
                        <a:spcBef>
                          <a:spcPts val="3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4</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800"/>
                        </a:lnSpc>
                        <a:spcBef>
                          <a:spcPts val="5"/>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5</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480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800"/>
                        </a:lnSpc>
                        <a:spcBef>
                          <a:spcPts val="20"/>
                        </a:spcBef>
                        <a:spcAft>
                          <a:spcPts val="0"/>
                        </a:spcAft>
                      </a:pPr>
                      <a:endParaRPr lang="tr-TR" sz="1800" dirty="0">
                        <a:latin typeface="+mn-lt"/>
                        <a:ea typeface="Calibri"/>
                        <a:cs typeface="Times New Roman"/>
                      </a:endParaRPr>
                    </a:p>
                    <a:p>
                      <a:pPr marL="306705" marR="305435" algn="ctr">
                        <a:spcAft>
                          <a:spcPts val="0"/>
                        </a:spcAft>
                      </a:pPr>
                      <a:r>
                        <a:rPr lang="tr-TR" sz="1800" b="1" dirty="0">
                          <a:latin typeface="+mn-lt"/>
                          <a:ea typeface="Times New Roman"/>
                          <a:cs typeface="Times New Roman"/>
                        </a:rPr>
                        <a:t>6</a:t>
                      </a: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8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Okulların </a:t>
            </a:r>
            <a:r>
              <a:rPr lang="tr-TR" sz="4000" b="1" dirty="0" smtClean="0">
                <a:latin typeface="Times New Roman" panose="02020603050405020304" pitchFamily="18" charset="0"/>
                <a:cs typeface="Times New Roman" panose="02020603050405020304" pitchFamily="18" charset="0"/>
              </a:rPr>
              <a:t>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08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674133"/>
            <a:ext cx="10018713" cy="2137893"/>
          </a:xfrm>
        </p:spPr>
        <p:txBody>
          <a:bodyPr>
            <a:normAutofit lnSpcReduction="10000"/>
          </a:bodyPr>
          <a:lstStyle/>
          <a:p>
            <a:pPr marL="0" lvl="0" indent="0" defTabSz="914400" fontAlgn="base">
              <a:lnSpc>
                <a:spcPct val="120000"/>
              </a:lnSpc>
              <a:spcBef>
                <a:spcPct val="0"/>
              </a:spcBef>
              <a:spcAft>
                <a:spcPct val="0"/>
              </a:spcAft>
              <a:buClrTx/>
              <a:buSzTx/>
              <a:buNone/>
            </a:pPr>
            <a:r>
              <a:rPr lang="tr-TR" sz="2000" b="1" dirty="0">
                <a:latin typeface="Calibri" pitchFamily="34" charset="0"/>
                <a:ea typeface="Times New Roman" pitchFamily="18" charset="0"/>
                <a:cs typeface="Calibri" pitchFamily="34" charset="0"/>
              </a:rPr>
              <a:t>AMAÇ: </a:t>
            </a:r>
            <a:r>
              <a:rPr lang="tr-TR" sz="2000" dirty="0" err="1">
                <a:latin typeface="Calibri" pitchFamily="34" charset="0"/>
                <a:ea typeface="Times New Roman" pitchFamily="18" charset="0"/>
                <a:cs typeface="Calibri" pitchFamily="34" charset="0"/>
              </a:rPr>
              <a:t>Obezite</a:t>
            </a:r>
            <a:r>
              <a:rPr lang="tr-TR" sz="2000" dirty="0">
                <a:latin typeface="Calibri" pitchFamily="34" charset="0"/>
                <a:ea typeface="Times New Roman" pitchFamily="18" charset="0"/>
                <a:cs typeface="Calibri" pitchFamily="34" charset="0"/>
              </a:rPr>
              <a:t> ile mücadele</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b="1" dirty="0">
                <a:latin typeface="Calibri" pitchFamily="34" charset="0"/>
                <a:ea typeface="Times New Roman" pitchFamily="18" charset="0"/>
                <a:cs typeface="Calibri" pitchFamily="34" charset="0"/>
              </a:rPr>
              <a:t>HEDEFLER:</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dirty="0" err="1">
                <a:latin typeface="Calibri" pitchFamily="34" charset="0"/>
                <a:ea typeface="Times New Roman" pitchFamily="18" charset="0"/>
                <a:cs typeface="Calibri" pitchFamily="34" charset="0"/>
              </a:rPr>
              <a:t>Obezitenin</a:t>
            </a:r>
            <a:r>
              <a:rPr lang="tr-TR" sz="2000" dirty="0">
                <a:latin typeface="Calibri" pitchFamily="34" charset="0"/>
                <a:ea typeface="Times New Roman" pitchFamily="18" charset="0"/>
                <a:cs typeface="Calibri" pitchFamily="34" charset="0"/>
              </a:rPr>
              <a:t> zararları konusunda öğrencilerin bilinçlerinin artırılması,</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dirty="0">
                <a:latin typeface="Calibri" pitchFamily="34" charset="0"/>
                <a:ea typeface="Times New Roman" pitchFamily="18" charset="0"/>
                <a:cs typeface="Calibri" pitchFamily="34" charset="0"/>
              </a:rPr>
              <a:t>Sağlıklı beslenme konusunda öğrencilerin bilinçlerinin artırılması, Fiziksel aktivite yapan öğrenci sayılarının arttırılması,</a:t>
            </a:r>
            <a:endParaRPr lang="tr-TR" sz="2000" dirty="0">
              <a:latin typeface="Calibri" pitchFamily="34" charset="0"/>
              <a:cs typeface="Calibri" pitchFamily="34" charset="0"/>
            </a:endParaRPr>
          </a:p>
          <a:p>
            <a:pPr marL="0" lvl="0" indent="0" defTabSz="914400" eaLnBrk="0" fontAlgn="base" hangingPunct="0">
              <a:lnSpc>
                <a:spcPct val="120000"/>
              </a:lnSpc>
              <a:spcBef>
                <a:spcPct val="0"/>
              </a:spcBef>
              <a:spcAft>
                <a:spcPct val="0"/>
              </a:spcAft>
              <a:buClrTx/>
              <a:buSzTx/>
              <a:buNone/>
            </a:pPr>
            <a:r>
              <a:rPr lang="tr-TR" sz="2000" dirty="0" err="1">
                <a:latin typeface="Calibri" pitchFamily="34" charset="0"/>
                <a:ea typeface="Times New Roman" pitchFamily="18" charset="0"/>
                <a:cs typeface="Calibri" pitchFamily="34" charset="0"/>
              </a:rPr>
              <a:t>Obez</a:t>
            </a:r>
            <a:r>
              <a:rPr lang="tr-TR" sz="2000" dirty="0">
                <a:latin typeface="Calibri" pitchFamily="34" charset="0"/>
                <a:ea typeface="Times New Roman" pitchFamily="18" charset="0"/>
                <a:cs typeface="Calibri" pitchFamily="34" charset="0"/>
              </a:rPr>
              <a:t> öğrenci sayısının azaltılması</a:t>
            </a:r>
            <a:endParaRPr lang="tr-TR" sz="2000" dirty="0">
              <a:latin typeface="Calibri" pitchFamily="34" charset="0"/>
              <a:cs typeface="Calibri" pitchFamily="34" charset="0"/>
            </a:endParaRPr>
          </a:p>
          <a:p>
            <a:endParaRPr lang="tr-TR" dirty="0"/>
          </a:p>
        </p:txBody>
      </p:sp>
      <p:sp>
        <p:nvSpPr>
          <p:cNvPr id="5" name="Metin kutusu 4"/>
          <p:cNvSpPr txBox="1"/>
          <p:nvPr/>
        </p:nvSpPr>
        <p:spPr>
          <a:xfrm>
            <a:off x="1858297" y="304800"/>
            <a:ext cx="8318090" cy="369332"/>
          </a:xfrm>
          <a:prstGeom prst="rect">
            <a:avLst/>
          </a:prstGeom>
          <a:noFill/>
        </p:spPr>
        <p:txBody>
          <a:bodyPr wrap="square" rtlCol="0">
            <a:spAutoFit/>
          </a:bodyPr>
          <a:lstStyle/>
          <a:p>
            <a:r>
              <a:rPr lang="tr-TR" b="1" dirty="0">
                <a:latin typeface="Calibri" pitchFamily="34" charset="0"/>
                <a:ea typeface="Times New Roman" pitchFamily="18" charset="0"/>
                <a:cs typeface="Calibri" pitchFamily="34" charset="0"/>
              </a:rPr>
              <a:t>EK – 2b: ÖRNEK OKUL SAĞLIĞI PLANI</a:t>
            </a:r>
            <a:endParaRPr lang="en-US" dirty="0">
              <a:latin typeface="Calibri" pitchFamily="34" charset="0"/>
              <a:cs typeface="Calibri" pitchFamily="34" charset="0"/>
            </a:endParaRPr>
          </a:p>
        </p:txBody>
      </p:sp>
      <p:sp>
        <p:nvSpPr>
          <p:cNvPr id="6" name="Metin kutusu 5"/>
          <p:cNvSpPr txBox="1"/>
          <p:nvPr/>
        </p:nvSpPr>
        <p:spPr>
          <a:xfrm>
            <a:off x="1277834" y="2526891"/>
            <a:ext cx="7551534" cy="369332"/>
          </a:xfrm>
          <a:prstGeom prst="rect">
            <a:avLst/>
          </a:prstGeom>
          <a:noFill/>
        </p:spPr>
        <p:txBody>
          <a:bodyPr wrap="square" rtlCol="0">
            <a:spAutoFit/>
          </a:bodyPr>
          <a:lstStyle/>
          <a:p>
            <a:r>
              <a:rPr lang="tr-TR" b="1" dirty="0">
                <a:latin typeface="Calibri" pitchFamily="34" charset="0"/>
                <a:ea typeface="Times New Roman" pitchFamily="18" charset="0"/>
                <a:cs typeface="Calibri" pitchFamily="34" charset="0"/>
              </a:rPr>
              <a:t>ETKİNLİKLER  ve  İZLEME-DEĞERLENDİRME</a:t>
            </a:r>
          </a:p>
        </p:txBody>
      </p:sp>
      <p:graphicFrame>
        <p:nvGraphicFramePr>
          <p:cNvPr id="7" name="17 Tablo"/>
          <p:cNvGraphicFramePr>
            <a:graphicFrameLocks noGrp="1"/>
          </p:cNvGraphicFramePr>
          <p:nvPr>
            <p:extLst>
              <p:ext uri="{D42A27DB-BD31-4B8C-83A1-F6EECF244321}">
                <p14:modId xmlns:p14="http://schemas.microsoft.com/office/powerpoint/2010/main" val="862191000"/>
              </p:ext>
            </p:extLst>
          </p:nvPr>
        </p:nvGraphicFramePr>
        <p:xfrm>
          <a:off x="1198662" y="2996951"/>
          <a:ext cx="10659040" cy="3384376"/>
        </p:xfrm>
        <a:graphic>
          <a:graphicData uri="http://schemas.openxmlformats.org/drawingml/2006/table">
            <a:tbl>
              <a:tblPr/>
              <a:tblGrid>
                <a:gridCol w="4919557">
                  <a:extLst>
                    <a:ext uri="{9D8B030D-6E8A-4147-A177-3AD203B41FA5}">
                      <a16:colId xmlns:a16="http://schemas.microsoft.com/office/drawing/2014/main" xmlns="" val="20000"/>
                    </a:ext>
                  </a:extLst>
                </a:gridCol>
                <a:gridCol w="1670541">
                  <a:extLst>
                    <a:ext uri="{9D8B030D-6E8A-4147-A177-3AD203B41FA5}">
                      <a16:colId xmlns:a16="http://schemas.microsoft.com/office/drawing/2014/main" xmlns="" val="20001"/>
                    </a:ext>
                  </a:extLst>
                </a:gridCol>
                <a:gridCol w="687587">
                  <a:extLst>
                    <a:ext uri="{9D8B030D-6E8A-4147-A177-3AD203B41FA5}">
                      <a16:colId xmlns:a16="http://schemas.microsoft.com/office/drawing/2014/main" xmlns="" val="20002"/>
                    </a:ext>
                  </a:extLst>
                </a:gridCol>
                <a:gridCol w="687587">
                  <a:extLst>
                    <a:ext uri="{9D8B030D-6E8A-4147-A177-3AD203B41FA5}">
                      <a16:colId xmlns:a16="http://schemas.microsoft.com/office/drawing/2014/main" xmlns="" val="20003"/>
                    </a:ext>
                  </a:extLst>
                </a:gridCol>
                <a:gridCol w="2693768">
                  <a:extLst>
                    <a:ext uri="{9D8B030D-6E8A-4147-A177-3AD203B41FA5}">
                      <a16:colId xmlns:a16="http://schemas.microsoft.com/office/drawing/2014/main" xmlns="" val="20004"/>
                    </a:ext>
                  </a:extLst>
                </a:gridCol>
              </a:tblGrid>
              <a:tr h="489662">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1100"/>
                        </a:lnSpc>
                        <a:spcBef>
                          <a:spcPts val="60"/>
                        </a:spcBef>
                        <a:spcAft>
                          <a:spcPts val="0"/>
                        </a:spcAft>
                      </a:pPr>
                      <a:endParaRPr lang="tr-TR" sz="1400" dirty="0">
                        <a:latin typeface="+mn-lt"/>
                        <a:ea typeface="Calibri"/>
                        <a:cs typeface="Times New Roman"/>
                      </a:endParaRPr>
                    </a:p>
                    <a:p>
                      <a:pPr marR="3175" algn="ctr">
                        <a:spcAft>
                          <a:spcPts val="0"/>
                        </a:spcAft>
                      </a:pPr>
                      <a:r>
                        <a:rPr lang="tr-TR" sz="1400" b="1" spc="-5" dirty="0">
                          <a:latin typeface="+mn-lt"/>
                          <a:ea typeface="Times New Roman"/>
                          <a:cs typeface="Times New Roman"/>
                        </a:rPr>
                        <a:t>ET</a:t>
                      </a:r>
                      <a:r>
                        <a:rPr lang="tr-TR" sz="1400" b="1" dirty="0">
                          <a:latin typeface="+mn-lt"/>
                          <a:ea typeface="Times New Roman"/>
                          <a:cs typeface="Times New Roman"/>
                        </a:rPr>
                        <a:t>K</a:t>
                      </a:r>
                      <a:r>
                        <a:rPr lang="tr-TR" sz="1400" b="1" spc="5" dirty="0">
                          <a:latin typeface="+mn-lt"/>
                          <a:ea typeface="Times New Roman"/>
                          <a:cs typeface="Times New Roman"/>
                        </a:rPr>
                        <a:t>İ</a:t>
                      </a:r>
                      <a:r>
                        <a:rPr lang="tr-TR" sz="1400" b="1" dirty="0">
                          <a:latin typeface="+mn-lt"/>
                          <a:ea typeface="Times New Roman"/>
                          <a:cs typeface="Times New Roman"/>
                        </a:rPr>
                        <a:t>NL</a:t>
                      </a:r>
                      <a:r>
                        <a:rPr lang="tr-TR" sz="1400" b="1" spc="-10" dirty="0">
                          <a:latin typeface="+mn-lt"/>
                          <a:ea typeface="Times New Roman"/>
                          <a:cs typeface="Times New Roman"/>
                        </a:rPr>
                        <a:t>İ</a:t>
                      </a:r>
                      <a:r>
                        <a:rPr lang="tr-TR" sz="1400" b="1" dirty="0">
                          <a:latin typeface="+mn-lt"/>
                          <a:ea typeface="Times New Roman"/>
                          <a:cs typeface="Times New Roman"/>
                        </a:rPr>
                        <a:t>KL</a:t>
                      </a:r>
                      <a:r>
                        <a:rPr lang="tr-TR" sz="1400" b="1" spc="-5" dirty="0">
                          <a:latin typeface="+mn-lt"/>
                          <a:ea typeface="Times New Roman"/>
                          <a:cs typeface="Times New Roman"/>
                        </a:rPr>
                        <a:t>E</a:t>
                      </a:r>
                      <a:r>
                        <a:rPr lang="tr-TR" sz="1400" b="1" dirty="0">
                          <a:latin typeface="+mn-lt"/>
                          <a:ea typeface="Times New Roman"/>
                          <a:cs typeface="Times New Roman"/>
                        </a:rPr>
                        <a:t>R</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550"/>
                        </a:lnSpc>
                        <a:spcBef>
                          <a:spcPts val="35"/>
                        </a:spcBef>
                        <a:spcAft>
                          <a:spcPts val="0"/>
                        </a:spcAft>
                      </a:pPr>
                      <a:endParaRPr lang="tr-TR" sz="1400" dirty="0">
                        <a:latin typeface="+mn-lt"/>
                        <a:ea typeface="Calibri"/>
                        <a:cs typeface="Times New Roman"/>
                      </a:endParaRPr>
                    </a:p>
                    <a:p>
                      <a:pPr marL="342265" marR="226695" indent="-117475">
                        <a:spcAft>
                          <a:spcPts val="0"/>
                        </a:spcAft>
                      </a:pPr>
                      <a:r>
                        <a:rPr lang="tr-TR" sz="1400" b="1" dirty="0">
                          <a:latin typeface="+mn-lt"/>
                          <a:ea typeface="Times New Roman"/>
                          <a:cs typeface="Times New Roman"/>
                        </a:rPr>
                        <a:t>UY</a:t>
                      </a:r>
                      <a:r>
                        <a:rPr lang="tr-TR" sz="1400" b="1" spc="-5" dirty="0">
                          <a:latin typeface="+mn-lt"/>
                          <a:ea typeface="Times New Roman"/>
                          <a:cs typeface="Times New Roman"/>
                        </a:rPr>
                        <a:t>G</a:t>
                      </a:r>
                      <a:r>
                        <a:rPr lang="tr-TR" sz="1400" b="1" spc="5" dirty="0">
                          <a:latin typeface="+mn-lt"/>
                          <a:ea typeface="Times New Roman"/>
                          <a:cs typeface="Times New Roman"/>
                        </a:rPr>
                        <a:t>U</a:t>
                      </a:r>
                      <a:r>
                        <a:rPr lang="tr-TR" sz="1400" b="1" spc="-5" dirty="0">
                          <a:latin typeface="+mn-lt"/>
                          <a:ea typeface="Times New Roman"/>
                          <a:cs typeface="Times New Roman"/>
                        </a:rPr>
                        <a:t>L</a:t>
                      </a:r>
                      <a:r>
                        <a:rPr lang="tr-TR" sz="1400" b="1" dirty="0">
                          <a:latin typeface="+mn-lt"/>
                          <a:ea typeface="Times New Roman"/>
                          <a:cs typeface="Times New Roman"/>
                        </a:rPr>
                        <a:t>A</a:t>
                      </a:r>
                      <a:r>
                        <a:rPr lang="tr-TR" sz="1400" b="1" spc="15" dirty="0">
                          <a:latin typeface="+mn-lt"/>
                          <a:ea typeface="Times New Roman"/>
                          <a:cs typeface="Times New Roman"/>
                        </a:rPr>
                        <a:t>M</a:t>
                      </a:r>
                      <a:r>
                        <a:rPr lang="tr-TR" sz="1400" b="1" dirty="0">
                          <a:latin typeface="+mn-lt"/>
                          <a:ea typeface="Times New Roman"/>
                          <a:cs typeface="Times New Roman"/>
                        </a:rPr>
                        <a:t>A </a:t>
                      </a:r>
                      <a:r>
                        <a:rPr lang="tr-TR" sz="1400" b="1" spc="-25" dirty="0">
                          <a:latin typeface="+mn-lt"/>
                          <a:ea typeface="Times New Roman"/>
                          <a:cs typeface="Times New Roman"/>
                        </a:rPr>
                        <a:t>Z</a:t>
                      </a:r>
                      <a:r>
                        <a:rPr lang="tr-TR" sz="1400" b="1" dirty="0">
                          <a:latin typeface="+mn-lt"/>
                          <a:ea typeface="Times New Roman"/>
                          <a:cs typeface="Times New Roman"/>
                        </a:rPr>
                        <a:t>A</a:t>
                      </a:r>
                      <a:r>
                        <a:rPr lang="tr-TR" sz="1400" b="1" spc="20" dirty="0">
                          <a:latin typeface="+mn-lt"/>
                          <a:ea typeface="Times New Roman"/>
                          <a:cs typeface="Times New Roman"/>
                        </a:rPr>
                        <a:t>M</a:t>
                      </a:r>
                      <a:r>
                        <a:rPr lang="tr-TR" sz="1400" b="1" dirty="0">
                          <a:latin typeface="+mn-lt"/>
                          <a:ea typeface="Times New Roman"/>
                          <a:cs typeface="Times New Roman"/>
                        </a:rPr>
                        <a:t>ANI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905" algn="ctr">
                        <a:lnSpc>
                          <a:spcPts val="1135"/>
                        </a:lnSpc>
                        <a:spcAft>
                          <a:spcPts val="0"/>
                        </a:spcAft>
                      </a:pPr>
                      <a:r>
                        <a:rPr lang="tr-TR" sz="1400" b="1" dirty="0">
                          <a:latin typeface="+mn-lt"/>
                          <a:ea typeface="Times New Roman"/>
                          <a:cs typeface="Times New Roman"/>
                        </a:rPr>
                        <a:t>AÇIK</a:t>
                      </a:r>
                      <a:r>
                        <a:rPr lang="tr-TR" sz="1400" b="1" spc="-65" dirty="0">
                          <a:latin typeface="+mn-lt"/>
                          <a:ea typeface="Times New Roman"/>
                          <a:cs typeface="Times New Roman"/>
                        </a:rPr>
                        <a:t> </a:t>
                      </a:r>
                      <a:r>
                        <a:rPr lang="tr-TR" sz="1400" b="1" dirty="0">
                          <a:latin typeface="+mn-lt"/>
                          <a:ea typeface="Times New Roman"/>
                          <a:cs typeface="Times New Roman"/>
                        </a:rPr>
                        <a:t>H</a:t>
                      </a:r>
                      <a:r>
                        <a:rPr lang="tr-TR" sz="1400" b="1" spc="-5" dirty="0">
                          <a:latin typeface="+mn-lt"/>
                          <a:ea typeface="Times New Roman"/>
                          <a:cs typeface="Times New Roman"/>
                        </a:rPr>
                        <a:t>E</a:t>
                      </a:r>
                      <a:r>
                        <a:rPr lang="tr-TR" sz="1400" b="1" spc="10" dirty="0">
                          <a:latin typeface="+mn-lt"/>
                          <a:ea typeface="Times New Roman"/>
                          <a:cs typeface="Times New Roman"/>
                        </a:rPr>
                        <a:t>D</a:t>
                      </a:r>
                      <a:r>
                        <a:rPr lang="tr-TR" sz="1400" b="1" spc="-5" dirty="0">
                          <a:latin typeface="+mn-lt"/>
                          <a:ea typeface="Times New Roman"/>
                          <a:cs typeface="Times New Roman"/>
                        </a:rPr>
                        <a:t>E</a:t>
                      </a:r>
                      <a:r>
                        <a:rPr lang="tr-TR" sz="1400" b="1" dirty="0">
                          <a:latin typeface="+mn-lt"/>
                          <a:ea typeface="Times New Roman"/>
                          <a:cs typeface="Times New Roman"/>
                        </a:rPr>
                        <a:t>F</a:t>
                      </a:r>
                      <a:endParaRPr lang="tr-TR" sz="1400" dirty="0">
                        <a:latin typeface="+mn-lt"/>
                        <a:ea typeface="Calibri"/>
                        <a:cs typeface="Times New Roman"/>
                      </a:endParaRPr>
                    </a:p>
                    <a:p>
                      <a:pPr algn="ctr">
                        <a:spcAft>
                          <a:spcPts val="0"/>
                        </a:spcAft>
                      </a:pPr>
                      <a:r>
                        <a:rPr lang="tr-TR" sz="1400" b="1" dirty="0">
                          <a:latin typeface="+mn-lt"/>
                          <a:ea typeface="Times New Roman"/>
                          <a:cs typeface="Times New Roman"/>
                        </a:rPr>
                        <a:t>UY</a:t>
                      </a:r>
                      <a:r>
                        <a:rPr lang="tr-TR" sz="1400" b="1" spc="-5" dirty="0">
                          <a:latin typeface="+mn-lt"/>
                          <a:ea typeface="Times New Roman"/>
                          <a:cs typeface="Times New Roman"/>
                        </a:rPr>
                        <a:t>G</a:t>
                      </a:r>
                      <a:r>
                        <a:rPr lang="tr-TR" sz="1400" b="1" spc="10" dirty="0">
                          <a:latin typeface="+mn-lt"/>
                          <a:ea typeface="Times New Roman"/>
                          <a:cs typeface="Times New Roman"/>
                        </a:rPr>
                        <a:t>U</a:t>
                      </a:r>
                      <a:r>
                        <a:rPr lang="tr-TR" sz="1400" b="1" spc="-5" dirty="0">
                          <a:latin typeface="+mn-lt"/>
                          <a:ea typeface="Times New Roman"/>
                          <a:cs typeface="Times New Roman"/>
                        </a:rPr>
                        <a:t>L</a:t>
                      </a:r>
                      <a:r>
                        <a:rPr lang="tr-TR" sz="1400" b="1" dirty="0">
                          <a:latin typeface="+mn-lt"/>
                          <a:ea typeface="Times New Roman"/>
                          <a:cs typeface="Times New Roman"/>
                        </a:rPr>
                        <a:t>A</a:t>
                      </a:r>
                      <a:r>
                        <a:rPr lang="tr-TR" sz="1400" b="1" spc="10" dirty="0">
                          <a:latin typeface="+mn-lt"/>
                          <a:ea typeface="Times New Roman"/>
                          <a:cs typeface="Times New Roman"/>
                        </a:rPr>
                        <a:t>N</a:t>
                      </a:r>
                      <a:r>
                        <a:rPr lang="tr-TR" sz="1400" b="1" dirty="0">
                          <a:latin typeface="+mn-lt"/>
                          <a:ea typeface="Times New Roman"/>
                          <a:cs typeface="Times New Roman"/>
                        </a:rPr>
                        <a:t>DI</a:t>
                      </a:r>
                      <a:r>
                        <a:rPr lang="tr-TR" sz="1400" b="1" spc="-85" dirty="0">
                          <a:latin typeface="+mn-lt"/>
                          <a:ea typeface="Times New Roman"/>
                          <a:cs typeface="Times New Roman"/>
                        </a:rPr>
                        <a:t> </a:t>
                      </a:r>
                      <a:r>
                        <a:rPr lang="tr-TR" sz="1400" b="1" spc="15" dirty="0">
                          <a:latin typeface="+mn-lt"/>
                          <a:ea typeface="Times New Roman"/>
                          <a:cs typeface="Times New Roman"/>
                        </a:rPr>
                        <a:t>M</a:t>
                      </a:r>
                      <a:r>
                        <a:rPr lang="tr-TR" sz="1400" b="1" spc="-5" dirty="0">
                          <a:latin typeface="+mn-lt"/>
                          <a:ea typeface="Times New Roman"/>
                          <a:cs typeface="Times New Roman"/>
                        </a:rPr>
                        <a:t>I</a:t>
                      </a:r>
                      <a:r>
                        <a:rPr lang="tr-TR" sz="1400" b="1" dirty="0">
                          <a:latin typeface="+mn-lt"/>
                          <a:ea typeface="Times New Roman"/>
                          <a:cs typeface="Times New Roman"/>
                        </a:rPr>
                        <a:t>?</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ts val="1100"/>
                        </a:lnSpc>
                        <a:spcBef>
                          <a:spcPts val="60"/>
                        </a:spcBef>
                        <a:spcAft>
                          <a:spcPts val="0"/>
                        </a:spcAft>
                      </a:pPr>
                      <a:endParaRPr lang="tr-TR" sz="1400" dirty="0">
                        <a:latin typeface="+mn-lt"/>
                        <a:ea typeface="Calibri"/>
                        <a:cs typeface="Times New Roman"/>
                      </a:endParaRPr>
                    </a:p>
                    <a:p>
                      <a:pPr marL="339090">
                        <a:spcAft>
                          <a:spcPts val="0"/>
                        </a:spcAft>
                      </a:pPr>
                      <a:r>
                        <a:rPr lang="tr-TR" sz="1400" b="1" spc="5" dirty="0">
                          <a:latin typeface="+mn-lt"/>
                          <a:ea typeface="Times New Roman"/>
                          <a:cs typeface="Times New Roman"/>
                        </a:rPr>
                        <a:t>İ</a:t>
                      </a:r>
                      <a:r>
                        <a:rPr lang="tr-TR" sz="1400" b="1" spc="-20" dirty="0">
                          <a:latin typeface="+mn-lt"/>
                          <a:ea typeface="Times New Roman"/>
                          <a:cs typeface="Times New Roman"/>
                        </a:rPr>
                        <a:t>Z</a:t>
                      </a:r>
                      <a:r>
                        <a:rPr lang="tr-TR" sz="1400" b="1" dirty="0">
                          <a:latin typeface="+mn-lt"/>
                          <a:ea typeface="Times New Roman"/>
                          <a:cs typeface="Times New Roman"/>
                        </a:rPr>
                        <a:t>L</a:t>
                      </a:r>
                      <a:r>
                        <a:rPr lang="tr-TR" sz="1400" b="1" spc="-5" dirty="0">
                          <a:latin typeface="+mn-lt"/>
                          <a:ea typeface="Times New Roman"/>
                          <a:cs typeface="Times New Roman"/>
                        </a:rPr>
                        <a:t>E</a:t>
                      </a:r>
                      <a:r>
                        <a:rPr lang="tr-TR" sz="1400" b="1" spc="10" dirty="0">
                          <a:latin typeface="+mn-lt"/>
                          <a:ea typeface="Times New Roman"/>
                          <a:cs typeface="Times New Roman"/>
                        </a:rPr>
                        <a:t>M</a:t>
                      </a:r>
                      <a:r>
                        <a:rPr lang="tr-TR" sz="1400" b="1" spc="-5" dirty="0">
                          <a:latin typeface="+mn-lt"/>
                          <a:ea typeface="Times New Roman"/>
                          <a:cs typeface="Times New Roman"/>
                        </a:rPr>
                        <a:t>E</a:t>
                      </a:r>
                      <a:r>
                        <a:rPr lang="tr-TR" sz="1400" b="1" dirty="0">
                          <a:latin typeface="+mn-lt"/>
                          <a:ea typeface="Times New Roman"/>
                          <a:cs typeface="Times New Roman"/>
                        </a:rPr>
                        <a:t>-DE</a:t>
                      </a:r>
                      <a:r>
                        <a:rPr lang="tr-TR" sz="1400" b="1" spc="-10" dirty="0">
                          <a:latin typeface="+mn-lt"/>
                          <a:ea typeface="Times New Roman"/>
                          <a:cs typeface="Times New Roman"/>
                        </a:rPr>
                        <a:t>Ğ</a:t>
                      </a:r>
                      <a:r>
                        <a:rPr lang="tr-TR" sz="1400" b="1" dirty="0">
                          <a:latin typeface="+mn-lt"/>
                          <a:ea typeface="Times New Roman"/>
                          <a:cs typeface="Times New Roman"/>
                        </a:rPr>
                        <a:t>ERL</a:t>
                      </a:r>
                      <a:r>
                        <a:rPr lang="tr-TR" sz="1400" b="1" spc="-5" dirty="0">
                          <a:latin typeface="+mn-lt"/>
                          <a:ea typeface="Times New Roman"/>
                          <a:cs typeface="Times New Roman"/>
                        </a:rPr>
                        <a:t>E</a:t>
                      </a:r>
                      <a:r>
                        <a:rPr lang="tr-TR" sz="1400" b="1" dirty="0">
                          <a:latin typeface="+mn-lt"/>
                          <a:ea typeface="Times New Roman"/>
                          <a:cs typeface="Times New Roman"/>
                        </a:rPr>
                        <a:t>N</a:t>
                      </a:r>
                      <a:r>
                        <a:rPr lang="tr-TR" sz="1400" b="1" spc="5" dirty="0">
                          <a:latin typeface="+mn-lt"/>
                          <a:ea typeface="Times New Roman"/>
                          <a:cs typeface="Times New Roman"/>
                        </a:rPr>
                        <a:t>D</a:t>
                      </a:r>
                      <a:r>
                        <a:rPr lang="tr-TR" sz="1400" b="1" spc="-10" dirty="0">
                          <a:latin typeface="+mn-lt"/>
                          <a:ea typeface="Times New Roman"/>
                          <a:cs typeface="Times New Roman"/>
                        </a:rPr>
                        <a:t>İ</a:t>
                      </a:r>
                      <a:r>
                        <a:rPr lang="tr-TR" sz="1400" b="1" spc="5" dirty="0">
                          <a:latin typeface="+mn-lt"/>
                          <a:ea typeface="Times New Roman"/>
                          <a:cs typeface="Times New Roman"/>
                        </a:rPr>
                        <a:t>R</a:t>
                      </a:r>
                      <a:r>
                        <a:rPr lang="tr-TR" sz="1400" b="1" spc="10" dirty="0">
                          <a:latin typeface="+mn-lt"/>
                          <a:ea typeface="Times New Roman"/>
                          <a:cs typeface="Times New Roman"/>
                        </a:rPr>
                        <a:t>M</a:t>
                      </a:r>
                      <a:r>
                        <a:rPr lang="tr-TR" sz="1400" b="1" dirty="0">
                          <a:latin typeface="+mn-lt"/>
                          <a:ea typeface="Times New Roman"/>
                          <a:cs typeface="Times New Roman"/>
                        </a:rPr>
                        <a:t>E</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30719">
                <a:tc vMerge="1">
                  <a:txBody>
                    <a:bodyPr/>
                    <a:lstStyle/>
                    <a:p>
                      <a:endParaRPr lang="tr-TR"/>
                    </a:p>
                  </a:txBody>
                  <a:tcPr/>
                </a:tc>
                <a:tc vMerge="1">
                  <a:txBody>
                    <a:bodyPr/>
                    <a:lstStyle/>
                    <a:p>
                      <a:endParaRPr lang="tr-TR"/>
                    </a:p>
                  </a:txBody>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6040">
                        <a:lnSpc>
                          <a:spcPts val="1135"/>
                        </a:lnSpc>
                        <a:spcAft>
                          <a:spcPts val="0"/>
                        </a:spcAft>
                      </a:pPr>
                      <a:r>
                        <a:rPr lang="tr-TR" sz="1400" b="1" spc="-5" dirty="0">
                          <a:latin typeface="+mn-lt"/>
                          <a:ea typeface="Times New Roman"/>
                          <a:cs typeface="Times New Roman"/>
                        </a:rPr>
                        <a:t>E</a:t>
                      </a:r>
                      <a:r>
                        <a:rPr lang="tr-TR" sz="1400" b="1" dirty="0">
                          <a:latin typeface="+mn-lt"/>
                          <a:ea typeface="Times New Roman"/>
                          <a:cs typeface="Times New Roman"/>
                        </a:rPr>
                        <a:t>V</a:t>
                      </a:r>
                      <a:r>
                        <a:rPr lang="tr-TR" sz="1400" b="1" spc="5" dirty="0">
                          <a:latin typeface="+mn-lt"/>
                          <a:ea typeface="Times New Roman"/>
                          <a:cs typeface="Times New Roman"/>
                        </a:rPr>
                        <a:t>E</a:t>
                      </a:r>
                      <a:r>
                        <a:rPr lang="tr-TR" sz="1400" b="1" dirty="0">
                          <a:latin typeface="+mn-lt"/>
                          <a:ea typeface="Times New Roman"/>
                          <a:cs typeface="Times New Roman"/>
                        </a:rPr>
                        <a:t>T</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ts val="1135"/>
                        </a:lnSpc>
                        <a:spcAft>
                          <a:spcPts val="0"/>
                        </a:spcAft>
                      </a:pPr>
                      <a:r>
                        <a:rPr lang="tr-TR" sz="1400" b="1" dirty="0">
                          <a:latin typeface="+mn-lt"/>
                          <a:ea typeface="Times New Roman"/>
                          <a:cs typeface="Times New Roman"/>
                        </a:rPr>
                        <a:t>HAYIR</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extLst>
                  <a:ext uri="{0D108BD9-81ED-4DB2-BD59-A6C34878D82A}">
                    <a16:rowId xmlns:a16="http://schemas.microsoft.com/office/drawing/2014/main" xmlns="" val="10001"/>
                  </a:ext>
                </a:extLst>
              </a:tr>
              <a:tr h="43326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smtClean="0">
                          <a:latin typeface="+mn-lt"/>
                          <a:ea typeface="Times New Roman"/>
                          <a:cs typeface="Times New Roman"/>
                        </a:rPr>
                        <a:t>İlçe</a:t>
                      </a:r>
                      <a:r>
                        <a:rPr lang="tr-TR" sz="1400" baseline="0" dirty="0" smtClean="0">
                          <a:latin typeface="+mn-lt"/>
                          <a:ea typeface="Times New Roman"/>
                          <a:cs typeface="Times New Roman"/>
                        </a:rPr>
                        <a:t> </a:t>
                      </a:r>
                      <a:r>
                        <a:rPr lang="tr-TR" sz="1400" dirty="0" smtClean="0">
                          <a:latin typeface="+mn-lt"/>
                          <a:ea typeface="Times New Roman"/>
                          <a:cs typeface="Times New Roman"/>
                        </a:rPr>
                        <a:t>S</a:t>
                      </a:r>
                      <a:r>
                        <a:rPr lang="tr-TR" sz="1400" spc="10" dirty="0" smtClean="0">
                          <a:latin typeface="+mn-lt"/>
                          <a:ea typeface="Times New Roman"/>
                          <a:cs typeface="Times New Roman"/>
                        </a:rPr>
                        <a:t>a</a:t>
                      </a:r>
                      <a:r>
                        <a:rPr lang="tr-TR" sz="1400" spc="-10" dirty="0" smtClean="0">
                          <a:latin typeface="+mn-lt"/>
                          <a:ea typeface="Times New Roman"/>
                          <a:cs typeface="Times New Roman"/>
                        </a:rPr>
                        <a:t>ğ</a:t>
                      </a:r>
                      <a:r>
                        <a:rPr lang="tr-TR" sz="1400" dirty="0" smtClean="0">
                          <a:latin typeface="+mn-lt"/>
                          <a:ea typeface="Times New Roman"/>
                          <a:cs typeface="Times New Roman"/>
                        </a:rPr>
                        <a:t>l</a:t>
                      </a:r>
                      <a:r>
                        <a:rPr lang="tr-TR" sz="1400" spc="5" dirty="0" smtClean="0">
                          <a:latin typeface="+mn-lt"/>
                          <a:ea typeface="Times New Roman"/>
                          <a:cs typeface="Times New Roman"/>
                        </a:rPr>
                        <a:t>ı</a:t>
                      </a:r>
                      <a:r>
                        <a:rPr lang="tr-TR" sz="1400" spc="-10" dirty="0" smtClean="0">
                          <a:latin typeface="+mn-lt"/>
                          <a:ea typeface="Times New Roman"/>
                          <a:cs typeface="Times New Roman"/>
                        </a:rPr>
                        <a:t>k</a:t>
                      </a:r>
                      <a:r>
                        <a:rPr lang="tr-TR" sz="1400" spc="-85" dirty="0" smtClean="0">
                          <a:latin typeface="+mn-lt"/>
                          <a:ea typeface="Times New Roman"/>
                          <a:cs typeface="Times New Roman"/>
                        </a:rPr>
                        <a:t> </a:t>
                      </a:r>
                      <a:r>
                        <a:rPr lang="tr-TR" sz="1400" spc="15" dirty="0">
                          <a:latin typeface="+mn-lt"/>
                          <a:ea typeface="Times New Roman"/>
                          <a:cs typeface="Times New Roman"/>
                        </a:rPr>
                        <a:t>M</a:t>
                      </a:r>
                      <a:r>
                        <a:rPr lang="tr-TR" sz="1400" spc="-10" dirty="0">
                          <a:latin typeface="+mn-lt"/>
                          <a:ea typeface="Times New Roman"/>
                          <a:cs typeface="Times New Roman"/>
                        </a:rPr>
                        <a:t>ü</a:t>
                      </a:r>
                      <a:r>
                        <a:rPr lang="tr-TR" sz="1400" spc="5" dirty="0">
                          <a:latin typeface="+mn-lt"/>
                          <a:ea typeface="Times New Roman"/>
                          <a:cs typeface="Times New Roman"/>
                        </a:rPr>
                        <a:t>d</a:t>
                      </a:r>
                      <a:r>
                        <a:rPr lang="tr-TR" sz="1400" spc="-10" dirty="0">
                          <a:latin typeface="+mn-lt"/>
                          <a:ea typeface="Times New Roman"/>
                          <a:cs typeface="Times New Roman"/>
                        </a:rPr>
                        <a:t>ü</a:t>
                      </a:r>
                      <a:r>
                        <a:rPr lang="tr-TR" sz="1400" dirty="0">
                          <a:latin typeface="+mn-lt"/>
                          <a:ea typeface="Times New Roman"/>
                          <a:cs typeface="Times New Roman"/>
                        </a:rPr>
                        <a:t>r</a:t>
                      </a:r>
                      <a:r>
                        <a:rPr lang="tr-TR" sz="1400" spc="10" dirty="0">
                          <a:latin typeface="+mn-lt"/>
                          <a:ea typeface="Times New Roman"/>
                          <a:cs typeface="Times New Roman"/>
                        </a:rPr>
                        <a:t>l</a:t>
                      </a:r>
                      <a:r>
                        <a:rPr lang="tr-TR" sz="1400" spc="-10" dirty="0">
                          <a:latin typeface="+mn-lt"/>
                          <a:ea typeface="Times New Roman"/>
                          <a:cs typeface="Times New Roman"/>
                        </a:rPr>
                        <a:t>ü</a:t>
                      </a:r>
                      <a:r>
                        <a:rPr lang="tr-TR" sz="1400" spc="5" dirty="0">
                          <a:latin typeface="+mn-lt"/>
                          <a:ea typeface="Times New Roman"/>
                          <a:cs typeface="Times New Roman"/>
                        </a:rPr>
                        <a:t>ğ</a:t>
                      </a:r>
                      <a:r>
                        <a:rPr lang="tr-TR" sz="1400" dirty="0">
                          <a:latin typeface="+mn-lt"/>
                          <a:ea typeface="Times New Roman"/>
                          <a:cs typeface="Times New Roman"/>
                        </a:rPr>
                        <a:t>ü</a:t>
                      </a:r>
                      <a:r>
                        <a:rPr lang="tr-TR" sz="1400" spc="-85" dirty="0">
                          <a:latin typeface="+mn-lt"/>
                          <a:ea typeface="Times New Roman"/>
                          <a:cs typeface="Times New Roman"/>
                        </a:rPr>
                        <a:t> </a:t>
                      </a:r>
                      <a:r>
                        <a:rPr lang="tr-TR" sz="1400" dirty="0" smtClean="0">
                          <a:latin typeface="+mn-lt"/>
                          <a:ea typeface="Times New Roman"/>
                          <a:cs typeface="Times New Roman"/>
                        </a:rPr>
                        <a:t>i</a:t>
                      </a:r>
                      <a:r>
                        <a:rPr lang="tr-TR" sz="1400" spc="-10" dirty="0" smtClean="0">
                          <a:latin typeface="+mn-lt"/>
                          <a:ea typeface="Times New Roman"/>
                          <a:cs typeface="Times New Roman"/>
                        </a:rPr>
                        <a:t>ş </a:t>
                      </a:r>
                      <a:r>
                        <a:rPr lang="tr-TR" sz="1400" spc="5" dirty="0" smtClean="0">
                          <a:latin typeface="+mn-lt"/>
                          <a:ea typeface="Times New Roman"/>
                          <a:cs typeface="Times New Roman"/>
                        </a:rPr>
                        <a:t>b</a:t>
                      </a:r>
                      <a:r>
                        <a:rPr lang="tr-TR" sz="1400" dirty="0" smtClean="0">
                          <a:latin typeface="+mn-lt"/>
                          <a:ea typeface="Times New Roman"/>
                          <a:cs typeface="Times New Roman"/>
                        </a:rPr>
                        <a:t>i</a:t>
                      </a:r>
                      <a:r>
                        <a:rPr lang="tr-TR" sz="1400" spc="15" dirty="0" smtClean="0">
                          <a:latin typeface="+mn-lt"/>
                          <a:ea typeface="Times New Roman"/>
                          <a:cs typeface="Times New Roman"/>
                        </a:rPr>
                        <a:t>r</a:t>
                      </a:r>
                      <a:r>
                        <a:rPr lang="tr-TR" sz="1400" spc="10" dirty="0" smtClean="0">
                          <a:latin typeface="+mn-lt"/>
                          <a:ea typeface="Times New Roman"/>
                          <a:cs typeface="Times New Roman"/>
                        </a:rPr>
                        <a:t>l</a:t>
                      </a:r>
                      <a:r>
                        <a:rPr lang="tr-TR" sz="1400" dirty="0" smtClean="0">
                          <a:latin typeface="+mn-lt"/>
                          <a:ea typeface="Times New Roman"/>
                          <a:cs typeface="Times New Roman"/>
                        </a:rPr>
                        <a:t>i</a:t>
                      </a:r>
                      <a:r>
                        <a:rPr lang="tr-TR" sz="1400" spc="-10" dirty="0" smtClean="0">
                          <a:latin typeface="+mn-lt"/>
                          <a:ea typeface="Times New Roman"/>
                          <a:cs typeface="Times New Roman"/>
                        </a:rPr>
                        <a:t>ğ</a:t>
                      </a:r>
                      <a:r>
                        <a:rPr lang="tr-TR" sz="1400" dirty="0" smtClean="0">
                          <a:latin typeface="+mn-lt"/>
                          <a:ea typeface="Times New Roman"/>
                          <a:cs typeface="Times New Roman"/>
                        </a:rPr>
                        <a:t>i</a:t>
                      </a:r>
                      <a:r>
                        <a:rPr lang="tr-TR" sz="1400" spc="-85" dirty="0" smtClean="0">
                          <a:latin typeface="+mn-lt"/>
                          <a:ea typeface="Times New Roman"/>
                          <a:cs typeface="Times New Roman"/>
                        </a:rPr>
                        <a:t> </a:t>
                      </a:r>
                      <a:r>
                        <a:rPr lang="tr-TR" sz="1400" dirty="0">
                          <a:latin typeface="+mn-lt"/>
                          <a:ea typeface="Times New Roman"/>
                          <a:cs typeface="Times New Roman"/>
                        </a:rPr>
                        <a:t>ile</a:t>
                      </a:r>
                      <a:r>
                        <a:rPr lang="tr-TR" sz="1400" spc="-80"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a:t>
                      </a:r>
                      <a:r>
                        <a:rPr lang="tr-TR" sz="1400" spc="10" dirty="0">
                          <a:latin typeface="+mn-lt"/>
                          <a:ea typeface="Times New Roman"/>
                          <a:cs typeface="Times New Roman"/>
                        </a:rPr>
                        <a:t>e</a:t>
                      </a:r>
                      <a:r>
                        <a:rPr lang="tr-TR" sz="1400" spc="-10" dirty="0">
                          <a:latin typeface="+mn-lt"/>
                          <a:ea typeface="Times New Roman"/>
                          <a:cs typeface="Times New Roman"/>
                        </a:rPr>
                        <a:t>n</a:t>
                      </a:r>
                      <a:r>
                        <a:rPr lang="tr-TR" sz="1400" dirty="0">
                          <a:latin typeface="+mn-lt"/>
                          <a:ea typeface="Times New Roman"/>
                          <a:cs typeface="Times New Roman"/>
                        </a:rPr>
                        <a:t>cile</a:t>
                      </a:r>
                      <a:r>
                        <a:rPr lang="tr-TR" sz="1400" spc="5" dirty="0">
                          <a:latin typeface="+mn-lt"/>
                          <a:ea typeface="Times New Roman"/>
                          <a:cs typeface="Times New Roman"/>
                        </a:rPr>
                        <a:t>r</a:t>
                      </a:r>
                      <a:r>
                        <a:rPr lang="tr-TR" sz="1400" spc="10" dirty="0">
                          <a:latin typeface="+mn-lt"/>
                          <a:ea typeface="Times New Roman"/>
                          <a:cs typeface="Times New Roman"/>
                        </a:rPr>
                        <a:t>i</a:t>
                      </a:r>
                      <a:r>
                        <a:rPr lang="tr-TR" sz="1400" dirty="0">
                          <a:latin typeface="+mn-lt"/>
                          <a:ea typeface="Times New Roman"/>
                          <a:cs typeface="Times New Roman"/>
                        </a:rPr>
                        <a:t>n</a:t>
                      </a:r>
                      <a:r>
                        <a:rPr lang="tr-TR" sz="1400" spc="-60" dirty="0">
                          <a:latin typeface="+mn-lt"/>
                          <a:ea typeface="Times New Roman"/>
                          <a:cs typeface="Times New Roman"/>
                        </a:rPr>
                        <a:t> </a:t>
                      </a:r>
                      <a:r>
                        <a:rPr lang="tr-TR" sz="1400" spc="5" dirty="0">
                          <a:latin typeface="+mn-lt"/>
                          <a:ea typeface="Times New Roman"/>
                          <a:cs typeface="Times New Roman"/>
                        </a:rPr>
                        <a:t>ob</a:t>
                      </a:r>
                      <a:r>
                        <a:rPr lang="tr-TR" sz="1400" dirty="0">
                          <a:latin typeface="+mn-lt"/>
                          <a:ea typeface="Times New Roman"/>
                          <a:cs typeface="Times New Roman"/>
                        </a:rPr>
                        <a:t>ezite</a:t>
                      </a:r>
                      <a:r>
                        <a:rPr lang="tr-TR" sz="1400" spc="-85" dirty="0">
                          <a:latin typeface="+mn-lt"/>
                          <a:ea typeface="Times New Roman"/>
                          <a:cs typeface="Times New Roman"/>
                        </a:rPr>
                        <a:t> </a:t>
                      </a:r>
                      <a:r>
                        <a:rPr lang="tr-TR" sz="1400" spc="-10" dirty="0">
                          <a:latin typeface="+mn-lt"/>
                          <a:ea typeface="Times New Roman"/>
                          <a:cs typeface="Times New Roman"/>
                        </a:rPr>
                        <a:t>k</a:t>
                      </a:r>
                      <a:r>
                        <a:rPr lang="tr-TR" sz="1400" spc="15" dirty="0">
                          <a:latin typeface="+mn-lt"/>
                          <a:ea typeface="Times New Roman"/>
                          <a:cs typeface="Times New Roman"/>
                        </a:rPr>
                        <a:t>o</a:t>
                      </a:r>
                      <a:r>
                        <a:rPr lang="tr-TR" sz="1400" spc="-10" dirty="0">
                          <a:latin typeface="+mn-lt"/>
                          <a:ea typeface="Times New Roman"/>
                          <a:cs typeface="Times New Roman"/>
                        </a:rPr>
                        <a:t>n</a:t>
                      </a:r>
                      <a:r>
                        <a:rPr lang="tr-TR" sz="1400" spc="5" dirty="0">
                          <a:latin typeface="+mn-lt"/>
                          <a:ea typeface="Times New Roman"/>
                          <a:cs typeface="Times New Roman"/>
                        </a:rPr>
                        <a:t>u</a:t>
                      </a:r>
                      <a:r>
                        <a:rPr lang="tr-TR" sz="1400" spc="-5" dirty="0">
                          <a:latin typeface="+mn-lt"/>
                          <a:ea typeface="Times New Roman"/>
                          <a:cs typeface="Times New Roman"/>
                        </a:rPr>
                        <a:t>s</a:t>
                      </a:r>
                      <a:r>
                        <a:rPr lang="tr-TR" sz="1400" spc="5" dirty="0">
                          <a:latin typeface="+mn-lt"/>
                          <a:ea typeface="Times New Roman"/>
                          <a:cs typeface="Times New Roman"/>
                        </a:rPr>
                        <a:t>u</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a</a:t>
                      </a:r>
                      <a:r>
                        <a:rPr lang="tr-TR" sz="1400" spc="-70"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il</a:t>
                      </a:r>
                      <a:r>
                        <a:rPr lang="tr-TR" sz="1400" spc="-10" dirty="0">
                          <a:latin typeface="+mn-lt"/>
                          <a:ea typeface="Times New Roman"/>
                          <a:cs typeface="Times New Roman"/>
                        </a:rPr>
                        <a:t>g</a:t>
                      </a:r>
                      <a:r>
                        <a:rPr lang="tr-TR" sz="1400" spc="10" dirty="0">
                          <a:latin typeface="+mn-lt"/>
                          <a:ea typeface="Times New Roman"/>
                          <a:cs typeface="Times New Roman"/>
                        </a:rPr>
                        <a:t>i</a:t>
                      </a:r>
                      <a:r>
                        <a:rPr lang="tr-TR" sz="1400" dirty="0">
                          <a:latin typeface="+mn-lt"/>
                          <a:ea typeface="Times New Roman"/>
                          <a:cs typeface="Times New Roman"/>
                        </a:rPr>
                        <a:t>le</a:t>
                      </a:r>
                      <a:r>
                        <a:rPr lang="tr-TR" sz="1400" spc="-5"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iri</a:t>
                      </a:r>
                      <a:r>
                        <a:rPr lang="tr-TR" sz="1400" spc="5"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spc="5" dirty="0">
                          <a:latin typeface="+mn-lt"/>
                          <a:ea typeface="Times New Roman"/>
                          <a:cs typeface="Times New Roman"/>
                        </a:rPr>
                        <a:t>i</a:t>
                      </a:r>
                      <a:r>
                        <a:rPr lang="tr-TR" sz="1400" dirty="0">
                          <a:latin typeface="+mn-lt"/>
                          <a:ea typeface="Times New Roman"/>
                          <a:cs typeface="Times New Roman"/>
                        </a:rPr>
                        <a:t>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E</a:t>
                      </a:r>
                      <a:r>
                        <a:rPr lang="tr-TR" sz="1400" spc="-10" dirty="0">
                          <a:latin typeface="+mn-lt"/>
                          <a:ea typeface="Times New Roman"/>
                          <a:cs typeface="Times New Roman"/>
                        </a:rPr>
                        <a:t>ğ</a:t>
                      </a:r>
                      <a:r>
                        <a:rPr lang="tr-TR" sz="1400" dirty="0">
                          <a:latin typeface="+mn-lt"/>
                          <a:ea typeface="Times New Roman"/>
                          <a:cs typeface="Times New Roman"/>
                        </a:rPr>
                        <a:t>it</a:t>
                      </a:r>
                      <a:r>
                        <a:rPr lang="tr-TR" sz="1400" spc="5" dirty="0">
                          <a:latin typeface="+mn-lt"/>
                          <a:ea typeface="Times New Roman"/>
                          <a:cs typeface="Times New Roman"/>
                        </a:rPr>
                        <a:t>i</a:t>
                      </a:r>
                      <a:r>
                        <a:rPr lang="tr-TR" sz="1400" dirty="0">
                          <a:latin typeface="+mn-lt"/>
                          <a:ea typeface="Times New Roman"/>
                          <a:cs typeface="Times New Roman"/>
                        </a:rPr>
                        <a:t>m</a:t>
                      </a:r>
                      <a:r>
                        <a:rPr lang="tr-TR" sz="1400" spc="-45" dirty="0">
                          <a:latin typeface="+mn-lt"/>
                          <a:ea typeface="Times New Roman"/>
                          <a:cs typeface="Times New Roman"/>
                        </a:rPr>
                        <a:t> </a:t>
                      </a:r>
                      <a:r>
                        <a:rPr lang="tr-TR" sz="1400" dirty="0">
                          <a:latin typeface="+mn-lt"/>
                          <a:ea typeface="Times New Roman"/>
                          <a:cs typeface="Times New Roman"/>
                        </a:rPr>
                        <a:t>al</a:t>
                      </a:r>
                      <a:r>
                        <a:rPr lang="tr-TR" sz="1400" spc="10" dirty="0">
                          <a:latin typeface="+mn-lt"/>
                          <a:ea typeface="Times New Roman"/>
                          <a:cs typeface="Times New Roman"/>
                        </a:rPr>
                        <a:t>a</a:t>
                      </a:r>
                      <a:r>
                        <a:rPr lang="tr-TR" sz="1400" dirty="0">
                          <a:latin typeface="+mn-lt"/>
                          <a:ea typeface="Times New Roman"/>
                          <a:cs typeface="Times New Roman"/>
                        </a:rPr>
                        <a:t>n</a:t>
                      </a:r>
                      <a:r>
                        <a:rPr lang="tr-TR" sz="1400" spc="-35"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dirty="0">
                          <a:latin typeface="+mn-lt"/>
                          <a:ea typeface="Times New Roman"/>
                          <a:cs typeface="Times New Roman"/>
                        </a:rPr>
                        <a:t>ci</a:t>
                      </a:r>
                      <a:r>
                        <a:rPr lang="tr-TR" sz="1400" spc="-25" dirty="0">
                          <a:latin typeface="+mn-lt"/>
                          <a:ea typeface="Times New Roman"/>
                          <a:cs typeface="Times New Roman"/>
                        </a:rPr>
                        <a:t> </a:t>
                      </a:r>
                      <a:r>
                        <a:rPr lang="tr-TR" sz="1400" spc="-5" dirty="0">
                          <a:latin typeface="+mn-lt"/>
                          <a:ea typeface="Times New Roman"/>
                          <a:cs typeface="Times New Roman"/>
                        </a:rPr>
                        <a:t>s</a:t>
                      </a:r>
                      <a:r>
                        <a:rPr lang="tr-TR" sz="1400" spc="10" dirty="0">
                          <a:latin typeface="+mn-lt"/>
                          <a:ea typeface="Times New Roman"/>
                          <a:cs typeface="Times New Roman"/>
                        </a:rPr>
                        <a:t>a</a:t>
                      </a:r>
                      <a:r>
                        <a:rPr lang="tr-TR" sz="1400" spc="-25" dirty="0">
                          <a:latin typeface="+mn-lt"/>
                          <a:ea typeface="Times New Roman"/>
                          <a:cs typeface="Times New Roman"/>
                        </a:rPr>
                        <a:t>y</a:t>
                      </a:r>
                      <a:r>
                        <a:rPr lang="tr-TR" sz="1400" dirty="0">
                          <a:latin typeface="+mn-lt"/>
                          <a:ea typeface="Times New Roman"/>
                          <a:cs typeface="Times New Roman"/>
                        </a:rPr>
                        <a:t>ıları</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0275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5"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a</a:t>
                      </a:r>
                      <a:r>
                        <a:rPr lang="tr-TR" sz="1400" spc="-5" dirty="0">
                          <a:latin typeface="+mn-lt"/>
                          <a:ea typeface="Times New Roman"/>
                          <a:cs typeface="Times New Roman"/>
                        </a:rPr>
                        <a:t>h</a:t>
                      </a:r>
                      <a:r>
                        <a:rPr lang="tr-TR" sz="1400" dirty="0">
                          <a:latin typeface="+mn-lt"/>
                          <a:ea typeface="Times New Roman"/>
                          <a:cs typeface="Times New Roman"/>
                        </a:rPr>
                        <a:t>çe</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e</a:t>
                      </a:r>
                      <a:r>
                        <a:rPr lang="tr-TR" sz="1400" spc="-40" dirty="0">
                          <a:latin typeface="+mn-lt"/>
                          <a:ea typeface="Times New Roman"/>
                          <a:cs typeface="Times New Roman"/>
                        </a:rPr>
                        <a:t> </a:t>
                      </a:r>
                      <a:r>
                        <a:rPr lang="tr-TR" sz="1400" spc="15" dirty="0">
                          <a:latin typeface="+mn-lt"/>
                          <a:ea typeface="Times New Roman"/>
                          <a:cs typeface="Times New Roman"/>
                        </a:rPr>
                        <a:t>o</a:t>
                      </a:r>
                      <a:r>
                        <a:rPr lang="tr-TR" sz="1400" spc="-10" dirty="0">
                          <a:latin typeface="+mn-lt"/>
                          <a:ea typeface="Times New Roman"/>
                          <a:cs typeface="Times New Roman"/>
                        </a:rPr>
                        <a:t>y</a:t>
                      </a:r>
                      <a:r>
                        <a:rPr lang="tr-TR" sz="1400" spc="5" dirty="0">
                          <a:latin typeface="+mn-lt"/>
                          <a:ea typeface="Times New Roman"/>
                          <a:cs typeface="Times New Roman"/>
                        </a:rPr>
                        <a:t>u</a:t>
                      </a:r>
                      <a:r>
                        <a:rPr lang="tr-TR" sz="1400" dirty="0">
                          <a:latin typeface="+mn-lt"/>
                          <a:ea typeface="Times New Roman"/>
                          <a:cs typeface="Times New Roman"/>
                        </a:rPr>
                        <a:t>n</a:t>
                      </a:r>
                      <a:r>
                        <a:rPr lang="tr-TR" sz="1400" spc="-4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10" dirty="0">
                          <a:latin typeface="+mn-lt"/>
                          <a:ea typeface="Times New Roman"/>
                          <a:cs typeface="Times New Roman"/>
                        </a:rPr>
                        <a:t>ı</a:t>
                      </a:r>
                      <a:r>
                        <a:rPr lang="tr-TR" sz="1400" spc="5" dirty="0">
                          <a:latin typeface="+mn-lt"/>
                          <a:ea typeface="Times New Roman"/>
                          <a:cs typeface="Times New Roman"/>
                        </a:rPr>
                        <a:t>n</a:t>
                      </a:r>
                      <a:r>
                        <a:rPr lang="tr-TR" sz="1400" dirty="0">
                          <a:latin typeface="+mn-lt"/>
                          <a:ea typeface="Times New Roman"/>
                          <a:cs typeface="Times New Roman"/>
                        </a:rPr>
                        <a:t>ın</a:t>
                      </a:r>
                      <a:r>
                        <a:rPr lang="tr-TR" sz="1400" spc="-50" dirty="0">
                          <a:latin typeface="+mn-lt"/>
                          <a:ea typeface="Times New Roman"/>
                          <a:cs typeface="Times New Roman"/>
                        </a:rPr>
                        <a:t> </a:t>
                      </a:r>
                      <a:r>
                        <a:rPr lang="tr-TR" sz="1400" dirty="0">
                          <a:latin typeface="+mn-lt"/>
                          <a:ea typeface="Times New Roman"/>
                          <a:cs typeface="Times New Roman"/>
                        </a:rPr>
                        <a:t>çizi</a:t>
                      </a:r>
                      <a:r>
                        <a:rPr lang="tr-TR" sz="1400" spc="10"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dirty="0">
                          <a:latin typeface="+mn-lt"/>
                          <a:ea typeface="Times New Roman"/>
                          <a:cs typeface="Times New Roman"/>
                        </a:rPr>
                        <a:t>iç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Ok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20" dirty="0">
                          <a:latin typeface="+mn-lt"/>
                          <a:ea typeface="Times New Roman"/>
                          <a:cs typeface="Times New Roman"/>
                        </a:rPr>
                        <a:t> </a:t>
                      </a:r>
                      <a:r>
                        <a:rPr lang="tr-TR" sz="1400" dirty="0">
                          <a:latin typeface="+mn-lt"/>
                          <a:ea typeface="Times New Roman"/>
                          <a:cs typeface="Times New Roman"/>
                        </a:rPr>
                        <a:t>z</a:t>
                      </a:r>
                      <a:r>
                        <a:rPr lang="tr-TR" sz="1400" spc="5" dirty="0">
                          <a:latin typeface="+mn-lt"/>
                          <a:ea typeface="Times New Roman"/>
                          <a:cs typeface="Times New Roman"/>
                        </a:rPr>
                        <a:t>a</a:t>
                      </a:r>
                      <a:r>
                        <a:rPr lang="tr-TR" sz="1400" spc="-20" dirty="0">
                          <a:latin typeface="+mn-lt"/>
                          <a:ea typeface="Times New Roman"/>
                          <a:cs typeface="Times New Roman"/>
                        </a:rPr>
                        <a:t>m</a:t>
                      </a:r>
                      <a:r>
                        <a:rPr lang="tr-TR" sz="1400" spc="5"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20" dirty="0">
                          <a:latin typeface="+mn-lt"/>
                          <a:ea typeface="Times New Roman"/>
                          <a:cs typeface="Times New Roman"/>
                        </a:rPr>
                        <a:t> </a:t>
                      </a:r>
                      <a:r>
                        <a:rPr lang="tr-TR" sz="1400" dirty="0">
                          <a:latin typeface="+mn-lt"/>
                          <a:ea typeface="Times New Roman"/>
                          <a:cs typeface="Times New Roman"/>
                        </a:rPr>
                        <a:t>dı</a:t>
                      </a:r>
                      <a:r>
                        <a:rPr lang="tr-TR" sz="1400" spc="-10" dirty="0">
                          <a:latin typeface="+mn-lt"/>
                          <a:ea typeface="Times New Roman"/>
                          <a:cs typeface="Times New Roman"/>
                        </a:rPr>
                        <a:t>ş</a:t>
                      </a:r>
                      <a:r>
                        <a:rPr lang="tr-TR" sz="1400" spc="5"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da</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5"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a</a:t>
                      </a:r>
                      <a:r>
                        <a:rPr lang="tr-TR" sz="1400" spc="-5" dirty="0">
                          <a:latin typeface="+mn-lt"/>
                          <a:ea typeface="Times New Roman"/>
                          <a:cs typeface="Times New Roman"/>
                        </a:rPr>
                        <a:t>h</a:t>
                      </a:r>
                      <a:r>
                        <a:rPr lang="tr-TR" sz="1400" dirty="0">
                          <a:latin typeface="+mn-lt"/>
                          <a:ea typeface="Times New Roman"/>
                          <a:cs typeface="Times New Roman"/>
                        </a:rPr>
                        <a:t>çe</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e</a:t>
                      </a:r>
                      <a:r>
                        <a:rPr lang="tr-TR" sz="1400" spc="-40" dirty="0">
                          <a:latin typeface="+mn-lt"/>
                          <a:ea typeface="Times New Roman"/>
                          <a:cs typeface="Times New Roman"/>
                        </a:rPr>
                        <a:t> </a:t>
                      </a:r>
                      <a:r>
                        <a:rPr lang="tr-TR" sz="1400" spc="15" dirty="0">
                          <a:latin typeface="+mn-lt"/>
                          <a:ea typeface="Times New Roman"/>
                          <a:cs typeface="Times New Roman"/>
                        </a:rPr>
                        <a:t>o</a:t>
                      </a:r>
                      <a:r>
                        <a:rPr lang="tr-TR" sz="1400" spc="-10" dirty="0">
                          <a:latin typeface="+mn-lt"/>
                          <a:ea typeface="Times New Roman"/>
                          <a:cs typeface="Times New Roman"/>
                        </a:rPr>
                        <a:t>y</a:t>
                      </a:r>
                      <a:r>
                        <a:rPr lang="tr-TR" sz="1400" spc="5" dirty="0">
                          <a:latin typeface="+mn-lt"/>
                          <a:ea typeface="Times New Roman"/>
                          <a:cs typeface="Times New Roman"/>
                        </a:rPr>
                        <a:t>u</a:t>
                      </a:r>
                      <a:r>
                        <a:rPr lang="tr-TR" sz="1400" dirty="0">
                          <a:latin typeface="+mn-lt"/>
                          <a:ea typeface="Times New Roman"/>
                          <a:cs typeface="Times New Roman"/>
                        </a:rPr>
                        <a:t>n</a:t>
                      </a:r>
                      <a:r>
                        <a:rPr lang="tr-TR" sz="1400" spc="-4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10" dirty="0">
                          <a:latin typeface="+mn-lt"/>
                          <a:ea typeface="Times New Roman"/>
                          <a:cs typeface="Times New Roman"/>
                        </a:rPr>
                        <a:t>ı</a:t>
                      </a:r>
                      <a:r>
                        <a:rPr lang="tr-TR" sz="1400" spc="5" dirty="0">
                          <a:latin typeface="+mn-lt"/>
                          <a:ea typeface="Times New Roman"/>
                          <a:cs typeface="Times New Roman"/>
                        </a:rPr>
                        <a:t>n</a:t>
                      </a:r>
                      <a:r>
                        <a:rPr lang="tr-TR" sz="1400" dirty="0">
                          <a:latin typeface="+mn-lt"/>
                          <a:ea typeface="Times New Roman"/>
                          <a:cs typeface="Times New Roman"/>
                        </a:rPr>
                        <a:t>ın</a:t>
                      </a:r>
                      <a:r>
                        <a:rPr lang="tr-TR" sz="1400" spc="-50" dirty="0">
                          <a:latin typeface="+mn-lt"/>
                          <a:ea typeface="Times New Roman"/>
                          <a:cs typeface="Times New Roman"/>
                        </a:rPr>
                        <a:t> </a:t>
                      </a:r>
                      <a:r>
                        <a:rPr lang="tr-TR" sz="1400" dirty="0">
                          <a:latin typeface="+mn-lt"/>
                          <a:ea typeface="Times New Roman"/>
                          <a:cs typeface="Times New Roman"/>
                        </a:rPr>
                        <a:t>çizi</a:t>
                      </a:r>
                      <a:r>
                        <a:rPr lang="tr-TR" sz="1400" spc="10"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5" dirty="0">
                          <a:latin typeface="+mn-lt"/>
                          <a:ea typeface="Times New Roman"/>
                          <a:cs typeface="Times New Roman"/>
                        </a:rPr>
                        <a:t>s</a:t>
                      </a:r>
                      <a:r>
                        <a:rPr lang="tr-TR" sz="1400" dirty="0">
                          <a:latin typeface="+mn-lt"/>
                          <a:ea typeface="Times New Roman"/>
                          <a:cs typeface="Times New Roman"/>
                        </a:rPr>
                        <a:t>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8665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65" dirty="0">
                          <a:latin typeface="+mn-lt"/>
                          <a:ea typeface="Times New Roman"/>
                          <a:cs typeface="Times New Roman"/>
                        </a:rPr>
                        <a:t> </a:t>
                      </a:r>
                      <a:r>
                        <a:rPr lang="tr-TR" sz="1400" spc="5" dirty="0">
                          <a:latin typeface="+mn-lt"/>
                          <a:ea typeface="Times New Roman"/>
                          <a:cs typeface="Times New Roman"/>
                        </a:rPr>
                        <a:t>d</a:t>
                      </a:r>
                      <a:r>
                        <a:rPr lang="tr-TR" sz="1400" dirty="0">
                          <a:latin typeface="+mn-lt"/>
                          <a:ea typeface="Times New Roman"/>
                          <a:cs typeface="Times New Roman"/>
                        </a:rPr>
                        <a:t>ı</a:t>
                      </a:r>
                      <a:r>
                        <a:rPr lang="tr-TR" sz="1400" spc="-10" dirty="0">
                          <a:latin typeface="+mn-lt"/>
                          <a:ea typeface="Times New Roman"/>
                          <a:cs typeface="Times New Roman"/>
                        </a:rPr>
                        <a:t>ş</a:t>
                      </a:r>
                      <a:r>
                        <a:rPr lang="tr-TR" sz="1400" dirty="0">
                          <a:latin typeface="+mn-lt"/>
                          <a:ea typeface="Times New Roman"/>
                          <a:cs typeface="Times New Roman"/>
                        </a:rPr>
                        <a:t>ı</a:t>
                      </a:r>
                      <a:r>
                        <a:rPr lang="tr-TR" sz="1400" spc="-65"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10" dirty="0">
                          <a:latin typeface="+mn-lt"/>
                          <a:ea typeface="Times New Roman"/>
                          <a:cs typeface="Times New Roman"/>
                        </a:rPr>
                        <a:t>m</a:t>
                      </a:r>
                      <a:r>
                        <a:rPr lang="tr-TR" sz="1400" dirty="0">
                          <a:latin typeface="+mn-lt"/>
                          <a:ea typeface="Times New Roman"/>
                          <a:cs typeface="Times New Roman"/>
                        </a:rPr>
                        <a:t>a</a:t>
                      </a:r>
                      <a:r>
                        <a:rPr lang="tr-TR" sz="1400" spc="-5" dirty="0">
                          <a:latin typeface="+mn-lt"/>
                          <a:ea typeface="Times New Roman"/>
                          <a:cs typeface="Times New Roman"/>
                        </a:rPr>
                        <a:t>n</a:t>
                      </a:r>
                      <a:r>
                        <a:rPr lang="tr-TR" sz="1400" dirty="0">
                          <a:latin typeface="+mn-lt"/>
                          <a:ea typeface="Times New Roman"/>
                          <a:cs typeface="Times New Roman"/>
                        </a:rPr>
                        <a:t>lar</a:t>
                      </a:r>
                      <a:r>
                        <a:rPr lang="tr-TR" sz="1400" spc="5" dirty="0">
                          <a:latin typeface="+mn-lt"/>
                          <a:ea typeface="Times New Roman"/>
                          <a:cs typeface="Times New Roman"/>
                        </a:rPr>
                        <a:t>d</a:t>
                      </a:r>
                      <a:r>
                        <a:rPr lang="tr-TR" sz="1400" dirty="0">
                          <a:latin typeface="+mn-lt"/>
                          <a:ea typeface="Times New Roman"/>
                          <a:cs typeface="Times New Roman"/>
                        </a:rPr>
                        <a:t>a</a:t>
                      </a:r>
                      <a:r>
                        <a:rPr lang="tr-TR" sz="1400" spc="-60"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spc="10" dirty="0">
                          <a:latin typeface="+mn-lt"/>
                          <a:ea typeface="Times New Roman"/>
                          <a:cs typeface="Times New Roman"/>
                        </a:rPr>
                        <a:t>c</a:t>
                      </a:r>
                      <a:r>
                        <a:rPr lang="tr-TR" sz="1400" dirty="0">
                          <a:latin typeface="+mn-lt"/>
                          <a:ea typeface="Times New Roman"/>
                          <a:cs typeface="Times New Roman"/>
                        </a:rPr>
                        <a:t>i</a:t>
                      </a:r>
                      <a:r>
                        <a:rPr lang="tr-TR" sz="1400" spc="5" dirty="0">
                          <a:latin typeface="+mn-lt"/>
                          <a:ea typeface="Times New Roman"/>
                          <a:cs typeface="Times New Roman"/>
                        </a:rPr>
                        <a:t>l</a:t>
                      </a:r>
                      <a:r>
                        <a:rPr lang="tr-TR" sz="1400" dirty="0">
                          <a:latin typeface="+mn-lt"/>
                          <a:ea typeface="Times New Roman"/>
                          <a:cs typeface="Times New Roman"/>
                        </a:rPr>
                        <a:t>e</a:t>
                      </a:r>
                      <a:r>
                        <a:rPr lang="tr-TR" sz="1400" spc="5" dirty="0">
                          <a:latin typeface="+mn-lt"/>
                          <a:ea typeface="Times New Roman"/>
                          <a:cs typeface="Times New Roman"/>
                        </a:rPr>
                        <a:t>r</a:t>
                      </a:r>
                      <a:r>
                        <a:rPr lang="tr-TR" sz="1400" dirty="0">
                          <a:latin typeface="+mn-lt"/>
                          <a:ea typeface="Times New Roman"/>
                          <a:cs typeface="Times New Roman"/>
                        </a:rPr>
                        <a:t>in</a:t>
                      </a:r>
                      <a:r>
                        <a:rPr lang="tr-TR" sz="1400" spc="-65" dirty="0">
                          <a:latin typeface="+mn-lt"/>
                          <a:ea typeface="Times New Roman"/>
                          <a:cs typeface="Times New Roman"/>
                        </a:rPr>
                        <a:t> </a:t>
                      </a:r>
                      <a:r>
                        <a:rPr lang="tr-TR" sz="1400" dirty="0">
                          <a:latin typeface="+mn-lt"/>
                          <a:ea typeface="Times New Roman"/>
                          <a:cs typeface="Times New Roman"/>
                        </a:rPr>
                        <a:t>ilgi</a:t>
                      </a:r>
                      <a:r>
                        <a:rPr lang="tr-TR" sz="1400" spc="-65" dirty="0">
                          <a:latin typeface="+mn-lt"/>
                          <a:ea typeface="Times New Roman"/>
                          <a:cs typeface="Times New Roman"/>
                        </a:rPr>
                        <a:t> </a:t>
                      </a:r>
                      <a:r>
                        <a:rPr lang="tr-TR" sz="1400" dirty="0">
                          <a:latin typeface="+mn-lt"/>
                          <a:ea typeface="Times New Roman"/>
                          <a:cs typeface="Times New Roman"/>
                        </a:rPr>
                        <a:t>ala</a:t>
                      </a:r>
                      <a:r>
                        <a:rPr lang="tr-TR" sz="1400" spc="-5" dirty="0">
                          <a:latin typeface="+mn-lt"/>
                          <a:ea typeface="Times New Roman"/>
                          <a:cs typeface="Times New Roman"/>
                        </a:rPr>
                        <a:t>n</a:t>
                      </a:r>
                      <a:r>
                        <a:rPr lang="tr-TR" sz="1400" spc="10"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a</a:t>
                      </a:r>
                      <a:r>
                        <a:rPr lang="tr-TR" sz="1400" spc="-60" dirty="0">
                          <a:latin typeface="+mn-lt"/>
                          <a:ea typeface="Times New Roman"/>
                          <a:cs typeface="Times New Roman"/>
                        </a:rPr>
                        <a:t> </a:t>
                      </a:r>
                      <a:r>
                        <a:rPr lang="tr-TR" sz="1400" spc="-10" dirty="0">
                          <a:latin typeface="+mn-lt"/>
                          <a:ea typeface="Times New Roman"/>
                          <a:cs typeface="Times New Roman"/>
                        </a:rPr>
                        <a:t>g</a:t>
                      </a:r>
                      <a:r>
                        <a:rPr lang="tr-TR" sz="1400" spc="5" dirty="0">
                          <a:latin typeface="+mn-lt"/>
                          <a:ea typeface="Times New Roman"/>
                          <a:cs typeface="Times New Roman"/>
                        </a:rPr>
                        <a:t>ö</a:t>
                      </a:r>
                      <a:r>
                        <a:rPr lang="tr-TR" sz="1400" dirty="0">
                          <a:latin typeface="+mn-lt"/>
                          <a:ea typeface="Times New Roman"/>
                          <a:cs typeface="Times New Roman"/>
                        </a:rPr>
                        <a:t>re</a:t>
                      </a:r>
                      <a:r>
                        <a:rPr lang="tr-TR" sz="1400" spc="-60" dirty="0">
                          <a:latin typeface="+mn-lt"/>
                          <a:ea typeface="Times New Roman"/>
                          <a:cs typeface="Times New Roman"/>
                        </a:rPr>
                        <a:t> </a:t>
                      </a:r>
                      <a:r>
                        <a:rPr lang="tr-TR" sz="1400" dirty="0">
                          <a:latin typeface="+mn-lt"/>
                          <a:ea typeface="Times New Roman"/>
                          <a:cs typeface="Times New Roman"/>
                        </a:rPr>
                        <a:t>fizi</a:t>
                      </a:r>
                      <a:r>
                        <a:rPr lang="tr-TR" sz="1400" spc="5" dirty="0">
                          <a:latin typeface="+mn-lt"/>
                          <a:ea typeface="Times New Roman"/>
                          <a:cs typeface="Times New Roman"/>
                        </a:rPr>
                        <a:t>k</a:t>
                      </a:r>
                      <a:r>
                        <a:rPr lang="tr-TR" sz="1400" spc="-5" dirty="0">
                          <a:latin typeface="+mn-lt"/>
                          <a:ea typeface="Times New Roman"/>
                          <a:cs typeface="Times New Roman"/>
                        </a:rPr>
                        <a:t>s</a:t>
                      </a:r>
                      <a:r>
                        <a:rPr lang="tr-TR" sz="1400" dirty="0">
                          <a:latin typeface="+mn-lt"/>
                          <a:ea typeface="Times New Roman"/>
                          <a:cs typeface="Times New Roman"/>
                        </a:rPr>
                        <a:t>el</a:t>
                      </a:r>
                      <a:r>
                        <a:rPr lang="tr-TR" sz="1400" spc="-60" dirty="0">
                          <a:latin typeface="+mn-lt"/>
                          <a:ea typeface="Times New Roman"/>
                          <a:cs typeface="Times New Roman"/>
                        </a:rPr>
                        <a:t> </a:t>
                      </a:r>
                      <a:r>
                        <a:rPr lang="tr-TR" sz="1400" spc="10" dirty="0">
                          <a:latin typeface="+mn-lt"/>
                          <a:ea typeface="Times New Roman"/>
                          <a:cs typeface="Times New Roman"/>
                        </a:rPr>
                        <a:t>a</a:t>
                      </a:r>
                      <a:r>
                        <a:rPr lang="tr-TR" sz="1400" spc="-10" dirty="0">
                          <a:latin typeface="+mn-lt"/>
                          <a:ea typeface="Times New Roman"/>
                          <a:cs typeface="Times New Roman"/>
                        </a:rPr>
                        <a:t>k</a:t>
                      </a:r>
                      <a:r>
                        <a:rPr lang="tr-TR" sz="1400" dirty="0">
                          <a:latin typeface="+mn-lt"/>
                          <a:ea typeface="Times New Roman"/>
                          <a:cs typeface="Times New Roman"/>
                        </a:rPr>
                        <a:t>t</a:t>
                      </a:r>
                      <a:r>
                        <a:rPr lang="tr-TR" sz="1400" spc="5" dirty="0">
                          <a:latin typeface="+mn-lt"/>
                          <a:ea typeface="Times New Roman"/>
                          <a:cs typeface="Times New Roman"/>
                        </a:rPr>
                        <a:t>i</a:t>
                      </a:r>
                      <a:r>
                        <a:rPr lang="tr-TR" sz="1400" spc="-10" dirty="0">
                          <a:latin typeface="+mn-lt"/>
                          <a:ea typeface="Times New Roman"/>
                          <a:cs typeface="Times New Roman"/>
                        </a:rPr>
                        <a:t>v</a:t>
                      </a:r>
                      <a:r>
                        <a:rPr lang="tr-TR" sz="1400" dirty="0">
                          <a:latin typeface="+mn-lt"/>
                          <a:ea typeface="Times New Roman"/>
                          <a:cs typeface="Times New Roman"/>
                        </a:rPr>
                        <a:t>ite</a:t>
                      </a:r>
                      <a:r>
                        <a:rPr lang="tr-TR" sz="1400" spc="-60"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50" dirty="0">
                          <a:latin typeface="+mn-lt"/>
                          <a:ea typeface="Times New Roman"/>
                          <a:cs typeface="Times New Roman"/>
                        </a:rPr>
                        <a:t> </a:t>
                      </a:r>
                      <a:r>
                        <a:rPr lang="tr-TR" sz="1400" spc="-5" dirty="0">
                          <a:latin typeface="+mn-lt"/>
                          <a:ea typeface="Times New Roman"/>
                          <a:cs typeface="Times New Roman"/>
                        </a:rPr>
                        <a:t>s</a:t>
                      </a:r>
                      <a:r>
                        <a:rPr lang="tr-TR" sz="1400" spc="5" dirty="0">
                          <a:latin typeface="+mn-lt"/>
                          <a:ea typeface="Times New Roman"/>
                          <a:cs typeface="Times New Roman"/>
                        </a:rPr>
                        <a:t>po</a:t>
                      </a:r>
                      <a:r>
                        <a:rPr lang="tr-TR" sz="1400" dirty="0">
                          <a:latin typeface="+mn-lt"/>
                          <a:ea typeface="Times New Roman"/>
                          <a:cs typeface="Times New Roman"/>
                        </a:rPr>
                        <a:t>r</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Etkinliklerine</a:t>
                      </a:r>
                      <a:r>
                        <a:rPr lang="tr-TR" sz="1400" spc="-75" dirty="0">
                          <a:latin typeface="+mn-lt"/>
                          <a:ea typeface="Times New Roman"/>
                          <a:cs typeface="Times New Roman"/>
                        </a:rPr>
                        <a:t> </a:t>
                      </a:r>
                      <a:r>
                        <a:rPr lang="tr-TR" sz="1400" dirty="0">
                          <a:latin typeface="+mn-lt"/>
                          <a:ea typeface="Times New Roman"/>
                          <a:cs typeface="Times New Roman"/>
                        </a:rPr>
                        <a:t>(</a:t>
                      </a:r>
                      <a:r>
                        <a:rPr lang="tr-TR" sz="1400" spc="5" dirty="0">
                          <a:latin typeface="+mn-lt"/>
                          <a:ea typeface="Times New Roman"/>
                          <a:cs typeface="Times New Roman"/>
                        </a:rPr>
                        <a:t>b</a:t>
                      </a:r>
                      <a:r>
                        <a:rPr lang="tr-TR" sz="1400" dirty="0">
                          <a:latin typeface="+mn-lt"/>
                          <a:ea typeface="Times New Roman"/>
                          <a:cs typeface="Times New Roman"/>
                        </a:rPr>
                        <a:t>i</a:t>
                      </a:r>
                      <a:r>
                        <a:rPr lang="tr-TR" sz="1400" spc="-5" dirty="0">
                          <a:latin typeface="+mn-lt"/>
                          <a:ea typeface="Times New Roman"/>
                          <a:cs typeface="Times New Roman"/>
                        </a:rPr>
                        <a:t>s</a:t>
                      </a:r>
                      <a:r>
                        <a:rPr lang="tr-TR" sz="1400" spc="10"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let</a:t>
                      </a:r>
                      <a:r>
                        <a:rPr lang="tr-TR" sz="1400" spc="-60" dirty="0">
                          <a:latin typeface="+mn-lt"/>
                          <a:ea typeface="Times New Roman"/>
                          <a:cs typeface="Times New Roman"/>
                        </a:rPr>
                        <a:t> </a:t>
                      </a:r>
                      <a:r>
                        <a:rPr lang="tr-TR" sz="1400" spc="-5" dirty="0">
                          <a:latin typeface="+mn-lt"/>
                          <a:ea typeface="Times New Roman"/>
                          <a:cs typeface="Times New Roman"/>
                        </a:rPr>
                        <a:t>s</a:t>
                      </a:r>
                      <a:r>
                        <a:rPr lang="tr-TR" sz="1400" spc="-10" dirty="0">
                          <a:latin typeface="+mn-lt"/>
                          <a:ea typeface="Times New Roman"/>
                          <a:cs typeface="Times New Roman"/>
                        </a:rPr>
                        <a:t>ü</a:t>
                      </a:r>
                      <a:r>
                        <a:rPr lang="tr-TR" sz="1400" spc="15" dirty="0">
                          <a:latin typeface="+mn-lt"/>
                          <a:ea typeface="Times New Roman"/>
                          <a:cs typeface="Times New Roman"/>
                        </a:rPr>
                        <a:t>r</a:t>
                      </a:r>
                      <a:r>
                        <a:rPr lang="tr-TR" sz="1400" spc="-10" dirty="0">
                          <a:latin typeface="+mn-lt"/>
                          <a:ea typeface="Times New Roman"/>
                          <a:cs typeface="Times New Roman"/>
                        </a:rPr>
                        <a:t>m</a:t>
                      </a:r>
                      <a:r>
                        <a:rPr lang="tr-TR" sz="1400" dirty="0">
                          <a:latin typeface="+mn-lt"/>
                          <a:ea typeface="Times New Roman"/>
                          <a:cs typeface="Times New Roman"/>
                        </a:rPr>
                        <a:t>e,</a:t>
                      </a:r>
                      <a:r>
                        <a:rPr lang="tr-TR" sz="1400" spc="-70" dirty="0">
                          <a:latin typeface="+mn-lt"/>
                          <a:ea typeface="Times New Roman"/>
                          <a:cs typeface="Times New Roman"/>
                        </a:rPr>
                        <a:t> </a:t>
                      </a:r>
                      <a:r>
                        <a:rPr lang="tr-TR" sz="1400" spc="-10" dirty="0">
                          <a:latin typeface="+mn-lt"/>
                          <a:ea typeface="Times New Roman"/>
                          <a:cs typeface="Times New Roman"/>
                        </a:rPr>
                        <a:t>yü</a:t>
                      </a:r>
                      <a:r>
                        <a:rPr lang="tr-TR" sz="1400" spc="15" dirty="0">
                          <a:latin typeface="+mn-lt"/>
                          <a:ea typeface="Times New Roman"/>
                          <a:cs typeface="Times New Roman"/>
                        </a:rPr>
                        <a:t>r</a:t>
                      </a:r>
                      <a:r>
                        <a:rPr lang="tr-TR" sz="1400" spc="5" dirty="0">
                          <a:latin typeface="+mn-lt"/>
                          <a:ea typeface="Times New Roman"/>
                          <a:cs typeface="Times New Roman"/>
                        </a:rPr>
                        <a:t>ü</a:t>
                      </a:r>
                      <a:r>
                        <a:rPr lang="tr-TR" sz="1400" spc="-10" dirty="0">
                          <a:latin typeface="+mn-lt"/>
                          <a:ea typeface="Times New Roman"/>
                          <a:cs typeface="Times New Roman"/>
                        </a:rPr>
                        <a:t>y</a:t>
                      </a:r>
                      <a:r>
                        <a:rPr lang="tr-TR" sz="1400" spc="5" dirty="0">
                          <a:latin typeface="+mn-lt"/>
                          <a:ea typeface="Times New Roman"/>
                          <a:cs typeface="Times New Roman"/>
                        </a:rPr>
                        <a:t>ü</a:t>
                      </a:r>
                      <a:r>
                        <a:rPr lang="tr-TR" sz="1400" spc="-10" dirty="0">
                          <a:latin typeface="+mn-lt"/>
                          <a:ea typeface="Times New Roman"/>
                          <a:cs typeface="Times New Roman"/>
                        </a:rPr>
                        <a:t>ş</a:t>
                      </a:r>
                      <a:r>
                        <a:rPr lang="tr-TR" sz="1400" dirty="0">
                          <a:latin typeface="+mn-lt"/>
                          <a:ea typeface="Times New Roman"/>
                          <a:cs typeface="Times New Roman"/>
                        </a:rPr>
                        <a:t>,</a:t>
                      </a:r>
                      <a:r>
                        <a:rPr lang="tr-TR" sz="1400" spc="-60" dirty="0">
                          <a:latin typeface="+mn-lt"/>
                          <a:ea typeface="Times New Roman"/>
                          <a:cs typeface="Times New Roman"/>
                        </a:rPr>
                        <a:t> </a:t>
                      </a:r>
                      <a:r>
                        <a:rPr lang="tr-TR" sz="1400" spc="-10" dirty="0">
                          <a:latin typeface="+mn-lt"/>
                          <a:ea typeface="Times New Roman"/>
                          <a:cs typeface="Times New Roman"/>
                        </a:rPr>
                        <a:t>yü</a:t>
                      </a:r>
                      <a:r>
                        <a:rPr lang="tr-TR" sz="1400" spc="10" dirty="0">
                          <a:latin typeface="+mn-lt"/>
                          <a:ea typeface="Times New Roman"/>
                          <a:cs typeface="Times New Roman"/>
                        </a:rPr>
                        <a:t>z</a:t>
                      </a:r>
                      <a:r>
                        <a:rPr lang="tr-TR" sz="1400" spc="-25" dirty="0">
                          <a:latin typeface="+mn-lt"/>
                          <a:ea typeface="Times New Roman"/>
                          <a:cs typeface="Times New Roman"/>
                        </a:rPr>
                        <a:t>m</a:t>
                      </a:r>
                      <a:r>
                        <a:rPr lang="tr-TR" sz="1400" dirty="0">
                          <a:latin typeface="+mn-lt"/>
                          <a:ea typeface="Times New Roman"/>
                          <a:cs typeface="Times New Roman"/>
                        </a:rPr>
                        <a:t>e,</a:t>
                      </a:r>
                      <a:r>
                        <a:rPr lang="tr-TR" sz="1400" spc="-60" dirty="0">
                          <a:latin typeface="+mn-lt"/>
                          <a:ea typeface="Times New Roman"/>
                          <a:cs typeface="Times New Roman"/>
                        </a:rPr>
                        <a:t> </a:t>
                      </a:r>
                      <a:r>
                        <a:rPr lang="tr-TR" sz="1400" spc="-10" dirty="0">
                          <a:latin typeface="+mn-lt"/>
                          <a:ea typeface="Times New Roman"/>
                          <a:cs typeface="Times New Roman"/>
                        </a:rPr>
                        <a:t>f</a:t>
                      </a:r>
                      <a:r>
                        <a:rPr lang="tr-TR" sz="1400" spc="5" dirty="0">
                          <a:latin typeface="+mn-lt"/>
                          <a:ea typeface="Times New Roman"/>
                          <a:cs typeface="Times New Roman"/>
                        </a:rPr>
                        <a:t>u</a:t>
                      </a:r>
                      <a:r>
                        <a:rPr lang="tr-TR" sz="1400" dirty="0">
                          <a:latin typeface="+mn-lt"/>
                          <a:ea typeface="Times New Roman"/>
                          <a:cs typeface="Times New Roman"/>
                        </a:rPr>
                        <a:t>tb</a:t>
                      </a:r>
                      <a:r>
                        <a:rPr lang="tr-TR" sz="1400" spc="5" dirty="0">
                          <a:latin typeface="+mn-lt"/>
                          <a:ea typeface="Times New Roman"/>
                          <a:cs typeface="Times New Roman"/>
                        </a:rPr>
                        <a:t>o</a:t>
                      </a:r>
                      <a:r>
                        <a:rPr lang="tr-TR" sz="1400" dirty="0">
                          <a:latin typeface="+mn-lt"/>
                          <a:ea typeface="Times New Roman"/>
                          <a:cs typeface="Times New Roman"/>
                        </a:rPr>
                        <a:t>l</a:t>
                      </a:r>
                      <a:r>
                        <a:rPr lang="tr-TR" sz="1400" spc="-75" dirty="0">
                          <a:latin typeface="+mn-lt"/>
                          <a:ea typeface="Times New Roman"/>
                          <a:cs typeface="Times New Roman"/>
                        </a:rPr>
                        <a:t> </a:t>
                      </a:r>
                      <a:r>
                        <a:rPr lang="tr-TR" sz="1400" spc="-5" dirty="0">
                          <a:latin typeface="+mn-lt"/>
                          <a:ea typeface="Times New Roman"/>
                          <a:cs typeface="Times New Roman"/>
                        </a:rPr>
                        <a:t>v</a:t>
                      </a:r>
                      <a:r>
                        <a:rPr lang="tr-TR" sz="1400" spc="5" dirty="0">
                          <a:latin typeface="+mn-lt"/>
                          <a:ea typeface="Times New Roman"/>
                          <a:cs typeface="Times New Roman"/>
                        </a:rPr>
                        <a:t>b</a:t>
                      </a:r>
                      <a:r>
                        <a:rPr lang="tr-TR" sz="1400" dirty="0">
                          <a:latin typeface="+mn-lt"/>
                          <a:ea typeface="Times New Roman"/>
                          <a:cs typeface="Times New Roman"/>
                        </a:rPr>
                        <a:t>.)</a:t>
                      </a:r>
                      <a:r>
                        <a:rPr lang="tr-TR" sz="1400" spc="-70" dirty="0">
                          <a:latin typeface="+mn-lt"/>
                          <a:ea typeface="Times New Roman"/>
                          <a:cs typeface="Times New Roman"/>
                        </a:rPr>
                        <a:t> </a:t>
                      </a:r>
                      <a:r>
                        <a:rPr lang="tr-TR" sz="1400" spc="-10" dirty="0">
                          <a:latin typeface="+mn-lt"/>
                          <a:ea typeface="Times New Roman"/>
                          <a:cs typeface="Times New Roman"/>
                        </a:rPr>
                        <a:t>y</a:t>
                      </a:r>
                      <a:r>
                        <a:rPr lang="tr-TR" sz="1400" spc="5" dirty="0">
                          <a:latin typeface="+mn-lt"/>
                          <a:ea typeface="Times New Roman"/>
                          <a:cs typeface="Times New Roman"/>
                        </a:rPr>
                        <a:t>ö</a:t>
                      </a:r>
                      <a:r>
                        <a:rPr lang="tr-TR" sz="1400" spc="-10" dirty="0">
                          <a:latin typeface="+mn-lt"/>
                          <a:ea typeface="Times New Roman"/>
                          <a:cs typeface="Times New Roman"/>
                        </a:rPr>
                        <a:t>n</a:t>
                      </a:r>
                      <a:r>
                        <a:rPr lang="tr-TR" sz="1400" dirty="0">
                          <a:latin typeface="+mn-lt"/>
                          <a:ea typeface="Times New Roman"/>
                          <a:cs typeface="Times New Roman"/>
                        </a:rPr>
                        <a:t>le</a:t>
                      </a:r>
                      <a:r>
                        <a:rPr lang="tr-TR" sz="1400" spc="-5"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iri</a:t>
                      </a:r>
                      <a:r>
                        <a:rPr lang="tr-TR" sz="1400" spc="5" dirty="0">
                          <a:latin typeface="+mn-lt"/>
                          <a:ea typeface="Times New Roman"/>
                          <a:cs typeface="Times New Roman"/>
                        </a:rPr>
                        <a:t>l</a:t>
                      </a:r>
                      <a:r>
                        <a:rPr lang="tr-TR" sz="1400" spc="-10" dirty="0">
                          <a:latin typeface="+mn-lt"/>
                          <a:ea typeface="Times New Roman"/>
                          <a:cs typeface="Times New Roman"/>
                        </a:rPr>
                        <a:t>m</a:t>
                      </a:r>
                      <a:r>
                        <a:rPr lang="tr-TR" sz="1400" dirty="0">
                          <a:latin typeface="+mn-lt"/>
                          <a:ea typeface="Times New Roman"/>
                          <a:cs typeface="Times New Roman"/>
                        </a:rPr>
                        <a:t>esi</a:t>
                      </a:r>
                      <a:r>
                        <a:rPr lang="tr-TR" sz="1400" spc="-60"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70" dirty="0">
                          <a:latin typeface="+mn-lt"/>
                          <a:ea typeface="Times New Roman"/>
                          <a:cs typeface="Times New Roman"/>
                        </a:rPr>
                        <a:t> </a:t>
                      </a:r>
                      <a:r>
                        <a:rPr lang="tr-TR" sz="1400" dirty="0">
                          <a:latin typeface="+mn-lt"/>
                          <a:ea typeface="Times New Roman"/>
                          <a:cs typeface="Times New Roman"/>
                        </a:rPr>
                        <a:t>t</a:t>
                      </a:r>
                      <a:r>
                        <a:rPr lang="tr-TR" sz="1400" spc="10" dirty="0">
                          <a:latin typeface="+mn-lt"/>
                          <a:ea typeface="Times New Roman"/>
                          <a:cs typeface="Times New Roman"/>
                        </a:rPr>
                        <a:t>a</a:t>
                      </a:r>
                      <a:r>
                        <a:rPr lang="tr-TR" sz="1400" spc="-10" dirty="0">
                          <a:latin typeface="+mn-lt"/>
                          <a:ea typeface="Times New Roman"/>
                          <a:cs typeface="Times New Roman"/>
                        </a:rPr>
                        <a:t>k</a:t>
                      </a:r>
                      <a:r>
                        <a:rPr lang="tr-TR" sz="1400" dirty="0">
                          <a:latin typeface="+mn-lt"/>
                          <a:ea typeface="Times New Roman"/>
                          <a:cs typeface="Times New Roman"/>
                        </a:rPr>
                        <a:t>ibi</a:t>
                      </a:r>
                      <a:r>
                        <a:rPr lang="tr-TR" sz="1400" spc="-10" dirty="0">
                          <a:latin typeface="+mn-lt"/>
                          <a:ea typeface="Times New Roman"/>
                          <a:cs typeface="Times New Roman"/>
                        </a:rPr>
                        <a:t>n</a:t>
                      </a:r>
                      <a:r>
                        <a:rPr lang="tr-TR" sz="1400" spc="10" dirty="0">
                          <a:latin typeface="+mn-lt"/>
                          <a:ea typeface="Times New Roman"/>
                          <a:cs typeface="Times New Roman"/>
                        </a:rPr>
                        <a:t>i</a:t>
                      </a:r>
                      <a:r>
                        <a:rPr lang="tr-TR" sz="1400" dirty="0">
                          <a:latin typeface="+mn-lt"/>
                          <a:ea typeface="Times New Roman"/>
                          <a:cs typeface="Times New Roman"/>
                        </a:rPr>
                        <a:t>n</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dirty="0">
                          <a:latin typeface="+mn-lt"/>
                          <a:ea typeface="Times New Roman"/>
                          <a:cs typeface="Times New Roman"/>
                        </a:rPr>
                        <a:t>O</a:t>
                      </a:r>
                      <a:r>
                        <a:rPr lang="tr-TR" sz="1400" spc="5" dirty="0">
                          <a:latin typeface="+mn-lt"/>
                          <a:ea typeface="Times New Roman"/>
                          <a:cs typeface="Times New Roman"/>
                        </a:rPr>
                        <a:t>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40" dirty="0">
                          <a:latin typeface="+mn-lt"/>
                          <a:ea typeface="Times New Roman"/>
                          <a:cs typeface="Times New Roman"/>
                        </a:rPr>
                        <a:t> </a:t>
                      </a:r>
                      <a:r>
                        <a:rPr lang="tr-TR" sz="1400" dirty="0">
                          <a:latin typeface="+mn-lt"/>
                          <a:ea typeface="Times New Roman"/>
                          <a:cs typeface="Times New Roman"/>
                        </a:rPr>
                        <a:t>z</a:t>
                      </a:r>
                      <a:r>
                        <a:rPr lang="tr-TR" sz="1400" spc="10" dirty="0">
                          <a:latin typeface="+mn-lt"/>
                          <a:ea typeface="Times New Roman"/>
                          <a:cs typeface="Times New Roman"/>
                        </a:rPr>
                        <a:t>a</a:t>
                      </a:r>
                      <a:r>
                        <a:rPr lang="tr-TR" sz="1400" spc="-25" dirty="0">
                          <a:latin typeface="+mn-lt"/>
                          <a:ea typeface="Times New Roman"/>
                          <a:cs typeface="Times New Roman"/>
                        </a:rPr>
                        <a:t>m</a:t>
                      </a:r>
                      <a:r>
                        <a:rPr lang="tr-TR" sz="1400" spc="10"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40" dirty="0">
                          <a:latin typeface="+mn-lt"/>
                          <a:ea typeface="Times New Roman"/>
                          <a:cs typeface="Times New Roman"/>
                        </a:rPr>
                        <a:t> </a:t>
                      </a:r>
                      <a:r>
                        <a:rPr lang="tr-TR" sz="1400" dirty="0">
                          <a:latin typeface="+mn-lt"/>
                          <a:ea typeface="Times New Roman"/>
                          <a:cs typeface="Times New Roman"/>
                        </a:rPr>
                        <a:t>iç</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5" dirty="0">
                          <a:latin typeface="+mn-lt"/>
                          <a:ea typeface="Times New Roman"/>
                          <a:cs typeface="Times New Roman"/>
                        </a:rPr>
                        <a:t>d</a:t>
                      </a:r>
                      <a:r>
                        <a:rPr lang="tr-TR" sz="1400" dirty="0">
                          <a:latin typeface="+mn-lt"/>
                          <a:ea typeface="Times New Roman"/>
                          <a:cs typeface="Times New Roman"/>
                        </a:rPr>
                        <a:t>e</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Ok</a:t>
                      </a:r>
                      <a:r>
                        <a:rPr lang="tr-TR" sz="1400" spc="-10" dirty="0">
                          <a:latin typeface="+mn-lt"/>
                          <a:ea typeface="Times New Roman"/>
                          <a:cs typeface="Times New Roman"/>
                        </a:rPr>
                        <a:t>u</a:t>
                      </a:r>
                      <a:r>
                        <a:rPr lang="tr-TR" sz="1400" dirty="0">
                          <a:latin typeface="+mn-lt"/>
                          <a:ea typeface="Times New Roman"/>
                          <a:cs typeface="Times New Roman"/>
                        </a:rPr>
                        <a:t>l</a:t>
                      </a:r>
                      <a:r>
                        <a:rPr lang="tr-TR" sz="1400" spc="20" dirty="0">
                          <a:latin typeface="+mn-lt"/>
                          <a:ea typeface="Times New Roman"/>
                          <a:cs typeface="Times New Roman"/>
                        </a:rPr>
                        <a:t> </a:t>
                      </a:r>
                      <a:r>
                        <a:rPr lang="tr-TR" sz="1400" dirty="0">
                          <a:latin typeface="+mn-lt"/>
                          <a:ea typeface="Times New Roman"/>
                          <a:cs typeface="Times New Roman"/>
                        </a:rPr>
                        <a:t>z</a:t>
                      </a:r>
                      <a:r>
                        <a:rPr lang="tr-TR" sz="1400" spc="5" dirty="0">
                          <a:latin typeface="+mn-lt"/>
                          <a:ea typeface="Times New Roman"/>
                          <a:cs typeface="Times New Roman"/>
                        </a:rPr>
                        <a:t>a</a:t>
                      </a:r>
                      <a:r>
                        <a:rPr lang="tr-TR" sz="1400" spc="-20" dirty="0">
                          <a:latin typeface="+mn-lt"/>
                          <a:ea typeface="Times New Roman"/>
                          <a:cs typeface="Times New Roman"/>
                        </a:rPr>
                        <a:t>m</a:t>
                      </a:r>
                      <a:r>
                        <a:rPr lang="tr-TR" sz="1400" spc="5" dirty="0">
                          <a:latin typeface="+mn-lt"/>
                          <a:ea typeface="Times New Roman"/>
                          <a:cs typeface="Times New Roman"/>
                        </a:rPr>
                        <a:t>a</a:t>
                      </a:r>
                      <a:r>
                        <a:rPr lang="tr-TR" sz="1400" spc="-10" dirty="0">
                          <a:latin typeface="+mn-lt"/>
                          <a:ea typeface="Times New Roman"/>
                          <a:cs typeface="Times New Roman"/>
                        </a:rPr>
                        <a:t>n</a:t>
                      </a:r>
                      <a:r>
                        <a:rPr lang="tr-TR" sz="1400" dirty="0">
                          <a:latin typeface="+mn-lt"/>
                          <a:ea typeface="Times New Roman"/>
                          <a:cs typeface="Times New Roman"/>
                        </a:rPr>
                        <a:t>ı</a:t>
                      </a:r>
                      <a:r>
                        <a:rPr lang="tr-TR" sz="1400" spc="20" dirty="0">
                          <a:latin typeface="+mn-lt"/>
                          <a:ea typeface="Times New Roman"/>
                          <a:cs typeface="Times New Roman"/>
                        </a:rPr>
                        <a:t> </a:t>
                      </a:r>
                      <a:r>
                        <a:rPr lang="tr-TR" sz="1400" dirty="0">
                          <a:latin typeface="+mn-lt"/>
                          <a:ea typeface="Times New Roman"/>
                          <a:cs typeface="Times New Roman"/>
                        </a:rPr>
                        <a:t>dı</a:t>
                      </a:r>
                      <a:r>
                        <a:rPr lang="tr-TR" sz="1400" spc="-10" dirty="0">
                          <a:latin typeface="+mn-lt"/>
                          <a:ea typeface="Times New Roman"/>
                          <a:cs typeface="Times New Roman"/>
                        </a:rPr>
                        <a:t>ş</a:t>
                      </a:r>
                      <a:r>
                        <a:rPr lang="tr-TR" sz="1400" spc="5" dirty="0">
                          <a:latin typeface="+mn-lt"/>
                          <a:ea typeface="Times New Roman"/>
                          <a:cs typeface="Times New Roman"/>
                        </a:rPr>
                        <a:t>ı</a:t>
                      </a:r>
                      <a:r>
                        <a:rPr lang="tr-TR" sz="1400" spc="-10" dirty="0">
                          <a:latin typeface="+mn-lt"/>
                          <a:ea typeface="Times New Roman"/>
                          <a:cs typeface="Times New Roman"/>
                        </a:rPr>
                        <a:t>n</a:t>
                      </a:r>
                      <a:r>
                        <a:rPr lang="tr-TR" sz="1400" dirty="0">
                          <a:latin typeface="+mn-lt"/>
                          <a:ea typeface="Times New Roman"/>
                          <a:cs typeface="Times New Roman"/>
                        </a:rPr>
                        <a:t>da</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64770">
                        <a:lnSpc>
                          <a:spcPct val="100000"/>
                        </a:lnSpc>
                        <a:spcAft>
                          <a:spcPts val="0"/>
                        </a:spcAft>
                      </a:pPr>
                      <a:r>
                        <a:rPr lang="tr-TR" sz="1400" spc="-5" dirty="0">
                          <a:latin typeface="+mn-lt"/>
                          <a:ea typeface="Times New Roman"/>
                          <a:cs typeface="Times New Roman"/>
                        </a:rPr>
                        <a:t>F</a:t>
                      </a:r>
                      <a:r>
                        <a:rPr lang="tr-TR" sz="1400" dirty="0">
                          <a:latin typeface="+mn-lt"/>
                          <a:ea typeface="Times New Roman"/>
                          <a:cs typeface="Times New Roman"/>
                        </a:rPr>
                        <a:t>izi</a:t>
                      </a:r>
                      <a:r>
                        <a:rPr lang="tr-TR" sz="1400" spc="5" dirty="0">
                          <a:latin typeface="+mn-lt"/>
                          <a:ea typeface="Times New Roman"/>
                          <a:cs typeface="Times New Roman"/>
                        </a:rPr>
                        <a:t>k</a:t>
                      </a:r>
                      <a:r>
                        <a:rPr lang="tr-TR" sz="1400" spc="-5" dirty="0">
                          <a:latin typeface="+mn-lt"/>
                          <a:ea typeface="Times New Roman"/>
                          <a:cs typeface="Times New Roman"/>
                        </a:rPr>
                        <a:t>s</a:t>
                      </a:r>
                      <a:r>
                        <a:rPr lang="tr-TR" sz="1400" dirty="0">
                          <a:latin typeface="+mn-lt"/>
                          <a:ea typeface="Times New Roman"/>
                          <a:cs typeface="Times New Roman"/>
                        </a:rPr>
                        <a:t>el</a:t>
                      </a:r>
                      <a:r>
                        <a:rPr lang="tr-TR" sz="1400" spc="-35" dirty="0">
                          <a:latin typeface="+mn-lt"/>
                          <a:ea typeface="Times New Roman"/>
                          <a:cs typeface="Times New Roman"/>
                        </a:rPr>
                        <a:t> </a:t>
                      </a:r>
                      <a:r>
                        <a:rPr lang="tr-TR" sz="1400" dirty="0">
                          <a:latin typeface="+mn-lt"/>
                          <a:ea typeface="Times New Roman"/>
                          <a:cs typeface="Times New Roman"/>
                        </a:rPr>
                        <a:t>a</a:t>
                      </a:r>
                      <a:r>
                        <a:rPr lang="tr-TR" sz="1400" spc="5" dirty="0">
                          <a:latin typeface="+mn-lt"/>
                          <a:ea typeface="Times New Roman"/>
                          <a:cs typeface="Times New Roman"/>
                        </a:rPr>
                        <a:t>k</a:t>
                      </a:r>
                      <a:r>
                        <a:rPr lang="tr-TR" sz="1400" dirty="0">
                          <a:latin typeface="+mn-lt"/>
                          <a:ea typeface="Times New Roman"/>
                          <a:cs typeface="Times New Roman"/>
                        </a:rPr>
                        <a:t>tivite</a:t>
                      </a:r>
                      <a:r>
                        <a:rPr lang="tr-TR" sz="1400" spc="-35" dirty="0">
                          <a:latin typeface="+mn-lt"/>
                          <a:ea typeface="Times New Roman"/>
                          <a:cs typeface="Times New Roman"/>
                        </a:rPr>
                        <a:t> </a:t>
                      </a:r>
                      <a:r>
                        <a:rPr lang="tr-TR" sz="1400" spc="-10" dirty="0">
                          <a:latin typeface="+mn-lt"/>
                          <a:ea typeface="Times New Roman"/>
                          <a:cs typeface="Times New Roman"/>
                        </a:rPr>
                        <a:t>v</a:t>
                      </a:r>
                      <a:r>
                        <a:rPr lang="tr-TR" sz="1400" dirty="0">
                          <a:latin typeface="+mn-lt"/>
                          <a:ea typeface="Times New Roman"/>
                          <a:cs typeface="Times New Roman"/>
                        </a:rPr>
                        <a:t>e</a:t>
                      </a:r>
                      <a:r>
                        <a:rPr lang="tr-TR" sz="1400" spc="-35" dirty="0">
                          <a:latin typeface="+mn-lt"/>
                          <a:ea typeface="Times New Roman"/>
                          <a:cs typeface="Times New Roman"/>
                        </a:rPr>
                        <a:t> </a:t>
                      </a:r>
                      <a:r>
                        <a:rPr lang="tr-TR" sz="1400" spc="-5" dirty="0">
                          <a:latin typeface="+mn-lt"/>
                          <a:ea typeface="Times New Roman"/>
                          <a:cs typeface="Times New Roman"/>
                        </a:rPr>
                        <a:t>s</a:t>
                      </a:r>
                      <a:r>
                        <a:rPr lang="tr-TR" sz="1400" spc="5" dirty="0">
                          <a:latin typeface="+mn-lt"/>
                          <a:ea typeface="Times New Roman"/>
                          <a:cs typeface="Times New Roman"/>
                        </a:rPr>
                        <a:t>po</a:t>
                      </a:r>
                      <a:r>
                        <a:rPr lang="tr-TR" sz="1400" dirty="0">
                          <a:latin typeface="+mn-lt"/>
                          <a:ea typeface="Times New Roman"/>
                          <a:cs typeface="Times New Roman"/>
                        </a:rPr>
                        <a:t>r</a:t>
                      </a:r>
                      <a:r>
                        <a:rPr lang="tr-TR" sz="1400" spc="-35" dirty="0">
                          <a:latin typeface="+mn-lt"/>
                          <a:ea typeface="Times New Roman"/>
                          <a:cs typeface="Times New Roman"/>
                        </a:rPr>
                        <a:t> </a:t>
                      </a:r>
                      <a:r>
                        <a:rPr lang="tr-TR" sz="1400" dirty="0">
                          <a:latin typeface="+mn-lt"/>
                          <a:ea typeface="Times New Roman"/>
                          <a:cs typeface="Times New Roman"/>
                        </a:rPr>
                        <a:t>et</a:t>
                      </a:r>
                      <a:r>
                        <a:rPr lang="tr-TR" sz="1400" spc="-5" dirty="0">
                          <a:latin typeface="+mn-lt"/>
                          <a:ea typeface="Times New Roman"/>
                          <a:cs typeface="Times New Roman"/>
                        </a:rPr>
                        <a:t>k</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spc="10" dirty="0">
                          <a:latin typeface="+mn-lt"/>
                          <a:ea typeface="Times New Roman"/>
                          <a:cs typeface="Times New Roman"/>
                        </a:rPr>
                        <a:t>l</a:t>
                      </a:r>
                      <a:r>
                        <a:rPr lang="tr-TR" sz="1400"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ler</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in</a:t>
                      </a:r>
                      <a:endParaRPr lang="tr-TR" sz="1400" dirty="0">
                        <a:latin typeface="+mn-lt"/>
                        <a:ea typeface="Calibri"/>
                        <a:cs typeface="Times New Roman"/>
                      </a:endParaRPr>
                    </a:p>
                    <a:p>
                      <a:pPr marL="64770">
                        <a:lnSpc>
                          <a:spcPct val="100000"/>
                        </a:lnSpc>
                        <a:spcAft>
                          <a:spcPts val="0"/>
                        </a:spcAft>
                      </a:pPr>
                      <a:r>
                        <a:rPr lang="tr-TR" sz="1400" dirty="0">
                          <a:latin typeface="+mn-lt"/>
                          <a:ea typeface="Times New Roman"/>
                          <a:cs typeface="Times New Roman"/>
                        </a:rPr>
                        <a:t>İsimleri</a:t>
                      </a:r>
                      <a:r>
                        <a:rPr lang="tr-TR" sz="1400" spc="-35" dirty="0">
                          <a:latin typeface="+mn-lt"/>
                          <a:ea typeface="Times New Roman"/>
                          <a:cs typeface="Times New Roman"/>
                        </a:rPr>
                        <a:t> </a:t>
                      </a:r>
                      <a:r>
                        <a:rPr lang="tr-TR" sz="1400" spc="-5" dirty="0">
                          <a:latin typeface="+mn-lt"/>
                          <a:ea typeface="Times New Roman"/>
                          <a:cs typeface="Times New Roman"/>
                        </a:rPr>
                        <a:t>v</a:t>
                      </a:r>
                      <a:r>
                        <a:rPr lang="tr-TR" sz="1400" dirty="0">
                          <a:latin typeface="+mn-lt"/>
                          <a:ea typeface="Times New Roman"/>
                          <a:cs typeface="Times New Roman"/>
                        </a:rPr>
                        <a:t>e</a:t>
                      </a:r>
                      <a:r>
                        <a:rPr lang="tr-TR" sz="1400" spc="-30" dirty="0">
                          <a:latin typeface="+mn-lt"/>
                          <a:ea typeface="Times New Roman"/>
                          <a:cs typeface="Times New Roman"/>
                        </a:rPr>
                        <a:t> </a:t>
                      </a:r>
                      <a:r>
                        <a:rPr lang="tr-TR" sz="1400" spc="5" dirty="0">
                          <a:latin typeface="+mn-lt"/>
                          <a:ea typeface="Times New Roman"/>
                          <a:cs typeface="Times New Roman"/>
                        </a:rPr>
                        <a:t>b</a:t>
                      </a:r>
                      <a:r>
                        <a:rPr lang="tr-TR" sz="1400" dirty="0">
                          <a:latin typeface="+mn-lt"/>
                          <a:ea typeface="Times New Roman"/>
                          <a:cs typeface="Times New Roman"/>
                        </a:rPr>
                        <a:t>u</a:t>
                      </a:r>
                      <a:r>
                        <a:rPr lang="tr-TR" sz="1400" spc="-30" dirty="0">
                          <a:latin typeface="+mn-lt"/>
                          <a:ea typeface="Times New Roman"/>
                          <a:cs typeface="Times New Roman"/>
                        </a:rPr>
                        <a:t> </a:t>
                      </a:r>
                      <a:r>
                        <a:rPr lang="tr-TR" sz="1400" dirty="0">
                          <a:latin typeface="+mn-lt"/>
                          <a:ea typeface="Times New Roman"/>
                          <a:cs typeface="Times New Roman"/>
                        </a:rPr>
                        <a:t>e</a:t>
                      </a:r>
                      <a:r>
                        <a:rPr lang="tr-TR" sz="1400" spc="20" dirty="0">
                          <a:latin typeface="+mn-lt"/>
                          <a:ea typeface="Times New Roman"/>
                          <a:cs typeface="Times New Roman"/>
                        </a:rPr>
                        <a:t>t</a:t>
                      </a:r>
                      <a:r>
                        <a:rPr lang="tr-TR" sz="1400" spc="-10" dirty="0">
                          <a:latin typeface="+mn-lt"/>
                          <a:ea typeface="Times New Roman"/>
                          <a:cs typeface="Times New Roman"/>
                        </a:rPr>
                        <a:t>k</a:t>
                      </a:r>
                      <a:r>
                        <a:rPr lang="tr-TR" sz="1400" spc="10" dirty="0">
                          <a:latin typeface="+mn-lt"/>
                          <a:ea typeface="Times New Roman"/>
                          <a:cs typeface="Times New Roman"/>
                        </a:rPr>
                        <a:t>i</a:t>
                      </a:r>
                      <a:r>
                        <a:rPr lang="tr-TR" sz="1400" spc="-10" dirty="0">
                          <a:latin typeface="+mn-lt"/>
                          <a:ea typeface="Times New Roman"/>
                          <a:cs typeface="Times New Roman"/>
                        </a:rPr>
                        <a:t>n</a:t>
                      </a:r>
                      <a:r>
                        <a:rPr lang="tr-TR" sz="1400" dirty="0">
                          <a:latin typeface="+mn-lt"/>
                          <a:ea typeface="Times New Roman"/>
                          <a:cs typeface="Times New Roman"/>
                        </a:rPr>
                        <a:t>l</a:t>
                      </a:r>
                      <a:r>
                        <a:rPr lang="tr-TR" sz="1400" spc="5" dirty="0">
                          <a:latin typeface="+mn-lt"/>
                          <a:ea typeface="Times New Roman"/>
                          <a:cs typeface="Times New Roman"/>
                        </a:rPr>
                        <a:t>i</a:t>
                      </a:r>
                      <a:r>
                        <a:rPr lang="tr-TR" sz="1400" spc="-10" dirty="0">
                          <a:latin typeface="+mn-lt"/>
                          <a:ea typeface="Times New Roman"/>
                          <a:cs typeface="Times New Roman"/>
                        </a:rPr>
                        <a:t>k</a:t>
                      </a:r>
                      <a:r>
                        <a:rPr lang="tr-TR" sz="1400" dirty="0">
                          <a:latin typeface="+mn-lt"/>
                          <a:ea typeface="Times New Roman"/>
                          <a:cs typeface="Times New Roman"/>
                        </a:rPr>
                        <a:t>leri</a:t>
                      </a:r>
                      <a:r>
                        <a:rPr lang="tr-TR" sz="1400" spc="-20" dirty="0">
                          <a:latin typeface="+mn-lt"/>
                          <a:ea typeface="Times New Roman"/>
                          <a:cs typeface="Times New Roman"/>
                        </a:rPr>
                        <a:t> </a:t>
                      </a:r>
                      <a:r>
                        <a:rPr lang="tr-TR" sz="1400" spc="-25" dirty="0">
                          <a:latin typeface="+mn-lt"/>
                          <a:ea typeface="Times New Roman"/>
                          <a:cs typeface="Times New Roman"/>
                        </a:rPr>
                        <a:t>y</a:t>
                      </a:r>
                      <a:r>
                        <a:rPr lang="tr-TR" sz="1400" dirty="0">
                          <a:latin typeface="+mn-lt"/>
                          <a:ea typeface="Times New Roman"/>
                          <a:cs typeface="Times New Roman"/>
                        </a:rPr>
                        <a:t>a</a:t>
                      </a:r>
                      <a:r>
                        <a:rPr lang="tr-TR" sz="1400" spc="5" dirty="0">
                          <a:latin typeface="+mn-lt"/>
                          <a:ea typeface="Times New Roman"/>
                          <a:cs typeface="Times New Roman"/>
                        </a:rPr>
                        <a:t>p</a:t>
                      </a:r>
                      <a:r>
                        <a:rPr lang="tr-TR" sz="1400" spc="10" dirty="0">
                          <a:latin typeface="+mn-lt"/>
                          <a:ea typeface="Times New Roman"/>
                          <a:cs typeface="Times New Roman"/>
                        </a:rPr>
                        <a:t>a</a:t>
                      </a:r>
                      <a:r>
                        <a:rPr lang="tr-TR" sz="1400" dirty="0">
                          <a:latin typeface="+mn-lt"/>
                          <a:ea typeface="Times New Roman"/>
                          <a:cs typeface="Times New Roman"/>
                        </a:rPr>
                        <a:t>n</a:t>
                      </a:r>
                      <a:r>
                        <a:rPr lang="tr-TR" sz="1400" spc="-35" dirty="0">
                          <a:latin typeface="+mn-lt"/>
                          <a:ea typeface="Times New Roman"/>
                          <a:cs typeface="Times New Roman"/>
                        </a:rPr>
                        <a:t> </a:t>
                      </a:r>
                      <a:r>
                        <a:rPr lang="tr-TR" sz="1400" spc="5" dirty="0">
                          <a:latin typeface="+mn-lt"/>
                          <a:ea typeface="Times New Roman"/>
                          <a:cs typeface="Times New Roman"/>
                        </a:rPr>
                        <a:t>ö</a:t>
                      </a:r>
                      <a:r>
                        <a:rPr lang="tr-TR" sz="1400" spc="-10" dirty="0">
                          <a:latin typeface="+mn-lt"/>
                          <a:ea typeface="Times New Roman"/>
                          <a:cs typeface="Times New Roman"/>
                        </a:rPr>
                        <a:t>ğ</a:t>
                      </a:r>
                      <a:r>
                        <a:rPr lang="tr-TR" sz="1400" dirty="0">
                          <a:latin typeface="+mn-lt"/>
                          <a:ea typeface="Times New Roman"/>
                          <a:cs typeface="Times New Roman"/>
                        </a:rPr>
                        <a:t>re</a:t>
                      </a:r>
                      <a:r>
                        <a:rPr lang="tr-TR" sz="1400" spc="-5" dirty="0">
                          <a:latin typeface="+mn-lt"/>
                          <a:ea typeface="Times New Roman"/>
                          <a:cs typeface="Times New Roman"/>
                        </a:rPr>
                        <a:t>n</a:t>
                      </a:r>
                      <a:r>
                        <a:rPr lang="tr-TR" sz="1400" dirty="0">
                          <a:latin typeface="+mn-lt"/>
                          <a:ea typeface="Times New Roman"/>
                          <a:cs typeface="Times New Roman"/>
                        </a:rPr>
                        <a:t>ci</a:t>
                      </a: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3071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nSpc>
                          <a:spcPct val="100000"/>
                        </a:lnSpc>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3071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spcAft>
                          <a:spcPts val="0"/>
                        </a:spcAft>
                      </a:pPr>
                      <a:endParaRPr lang="tr-TR"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709468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stretch>
            <a:fillRect/>
          </a:stretch>
        </p:blipFill>
        <p:spPr>
          <a:xfrm>
            <a:off x="1811311" y="551438"/>
            <a:ext cx="8857085" cy="5574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9734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0 Resim"/>
          <p:cNvPicPr>
            <a:picLocks noGrp="1"/>
          </p:cNvPicPr>
          <p:nvPr>
            <p:ph idx="1"/>
          </p:nvPr>
        </p:nvPicPr>
        <p:blipFill>
          <a:blip r:embed="rId2" cstate="print"/>
          <a:srcRect/>
          <a:stretch>
            <a:fillRect/>
          </a:stretch>
        </p:blipFill>
        <p:spPr bwMode="auto">
          <a:xfrm>
            <a:off x="2880851" y="668594"/>
            <a:ext cx="6971072" cy="6189406"/>
          </a:xfrm>
          <a:prstGeom prst="rect">
            <a:avLst/>
          </a:prstGeom>
          <a:noFill/>
          <a:ln w="76200">
            <a:solidFill>
              <a:schemeClr val="tx1"/>
            </a:solidFill>
            <a:miter lim="800000"/>
            <a:headEnd/>
            <a:tailEnd/>
          </a:ln>
        </p:spPr>
      </p:pic>
      <p:sp>
        <p:nvSpPr>
          <p:cNvPr id="6" name="Rectangle 1"/>
          <p:cNvSpPr>
            <a:spLocks noChangeArrowheads="1"/>
          </p:cNvSpPr>
          <p:nvPr/>
        </p:nvSpPr>
        <p:spPr bwMode="auto">
          <a:xfrm>
            <a:off x="1582995" y="240242"/>
            <a:ext cx="7413522" cy="30777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fontAlgn="base">
              <a:spcBef>
                <a:spcPct val="0"/>
              </a:spcBef>
              <a:spcAft>
                <a:spcPct val="0"/>
              </a:spcAft>
            </a:pPr>
            <a:r>
              <a:rPr lang="tr-TR" sz="1700" b="1" dirty="0" smtClean="0">
                <a:solidFill>
                  <a:prstClr val="black"/>
                </a:solidFill>
                <a:latin typeface="Calibri"/>
                <a:cs typeface="Arial" charset="0"/>
              </a:rPr>
              <a:t>FORM-1: ÖĞRENCİ MUAYENE/İZLEM BİLDİRİM FORMU (EK-3)</a:t>
            </a:r>
            <a:endParaRPr lang="tr-TR" sz="1700" b="1" dirty="0">
              <a:solidFill>
                <a:prstClr val="black"/>
              </a:solidFill>
              <a:latin typeface="Calibri"/>
              <a:cs typeface="Arial" charset="0"/>
            </a:endParaRPr>
          </a:p>
        </p:txBody>
      </p:sp>
    </p:spTree>
    <p:extLst>
      <p:ext uri="{BB962C8B-B14F-4D97-AF65-F5344CB8AC3E}">
        <p14:creationId xmlns:p14="http://schemas.microsoft.com/office/powerpoint/2010/main" val="3635323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50831" y="1199535"/>
            <a:ext cx="8935670" cy="4620973"/>
          </a:xfrm>
        </p:spPr>
        <p:txBody>
          <a:bodyPr>
            <a:normAutofit/>
          </a:bodyPr>
          <a:lstStyle/>
          <a:p>
            <a:pPr algn="just">
              <a:lnSpc>
                <a:spcPct val="120000"/>
              </a:lnSpc>
              <a:buFont typeface="Wingdings" pitchFamily="2" charset="2"/>
              <a:buChar char="Ø"/>
            </a:pPr>
            <a:r>
              <a:rPr lang="tr-TR" dirty="0">
                <a:ea typeface="Times New Roman" pitchFamily="18" charset="0"/>
                <a:cs typeface="Times New Roman" pitchFamily="18" charset="0"/>
              </a:rPr>
              <a:t> </a:t>
            </a:r>
            <a:r>
              <a:rPr lang="tr-TR" sz="2600" dirty="0">
                <a:latin typeface="Calibri" panose="020F0502020204030204" pitchFamily="34" charset="0"/>
                <a:ea typeface="Times New Roman" pitchFamily="18" charset="0"/>
                <a:cs typeface="Calibri" panose="020F0502020204030204" pitchFamily="34" charset="0"/>
              </a:rPr>
              <a:t>Öğrencilerin aile hekimleri tarafından periyodik muayene ve izlemlerinin yapılması sağlanmalı, (ASM’ </a:t>
            </a:r>
            <a:r>
              <a:rPr lang="tr-TR" sz="2600" dirty="0" err="1">
                <a:latin typeface="Calibri" panose="020F0502020204030204" pitchFamily="34" charset="0"/>
                <a:ea typeface="Times New Roman" pitchFamily="18" charset="0"/>
                <a:cs typeface="Calibri" panose="020F0502020204030204" pitchFamily="34" charset="0"/>
              </a:rPr>
              <a:t>lerde</a:t>
            </a:r>
            <a:r>
              <a:rPr lang="tr-TR" sz="2600" dirty="0">
                <a:latin typeface="Calibri" panose="020F0502020204030204" pitchFamily="34" charset="0"/>
                <a:ea typeface="Times New Roman" pitchFamily="18" charset="0"/>
                <a:cs typeface="Calibri" panose="020F0502020204030204" pitchFamily="34" charset="0"/>
              </a:rPr>
              <a:t> </a:t>
            </a:r>
            <a:r>
              <a:rPr lang="tr-TR" sz="2600" dirty="0" smtClean="0">
                <a:latin typeface="Calibri" panose="020F0502020204030204" pitchFamily="34" charset="0"/>
                <a:ea typeface="Times New Roman" pitchFamily="18" charset="0"/>
                <a:cs typeface="Calibri" panose="020F0502020204030204" pitchFamily="34" charset="0"/>
              </a:rPr>
              <a:t>MHRS üzerinden randevu alınarak muayenelere gidilmesini sağlamak) Periyodik muayenenin </a:t>
            </a:r>
            <a:r>
              <a:rPr lang="tr-TR" sz="2600" dirty="0">
                <a:latin typeface="Calibri" panose="020F0502020204030204" pitchFamily="34" charset="0"/>
                <a:ea typeface="Times New Roman" pitchFamily="18" charset="0"/>
                <a:cs typeface="Calibri" panose="020F0502020204030204" pitchFamily="34" charset="0"/>
              </a:rPr>
              <a:t>yapıldığını gösteren </a:t>
            </a:r>
            <a:r>
              <a:rPr lang="tr-TR" sz="2600" dirty="0" smtClean="0">
                <a:latin typeface="Calibri" panose="020F0502020204030204" pitchFamily="34" charset="0"/>
                <a:ea typeface="Times New Roman" pitchFamily="18" charset="0"/>
                <a:cs typeface="Calibri" panose="020F0502020204030204" pitchFamily="34" charset="0"/>
              </a:rPr>
              <a:t>Form-1(Ek-3) </a:t>
            </a:r>
            <a:r>
              <a:rPr lang="tr-TR" sz="2600" dirty="0">
                <a:latin typeface="Calibri" panose="020F0502020204030204" pitchFamily="34" charset="0"/>
                <a:ea typeface="Times New Roman" pitchFamily="18" charset="0"/>
                <a:cs typeface="Calibri" panose="020F0502020204030204" pitchFamily="34" charset="0"/>
              </a:rPr>
              <a:t>okulda saklanmalı, kayıt altına alınmalıdır</a:t>
            </a:r>
            <a:r>
              <a:rPr lang="tr-TR" sz="2600" dirty="0" smtClean="0">
                <a:latin typeface="Calibri" panose="020F0502020204030204" pitchFamily="34" charset="0"/>
                <a:ea typeface="Times New Roman" pitchFamily="18" charset="0"/>
                <a:cs typeface="Calibri" panose="020F0502020204030204" pitchFamily="34" charset="0"/>
              </a:rPr>
              <a:t>.</a:t>
            </a:r>
          </a:p>
          <a:p>
            <a:pPr algn="just">
              <a:lnSpc>
                <a:spcPct val="120000"/>
              </a:lnSpc>
              <a:buFont typeface="Wingdings" pitchFamily="2" charset="2"/>
              <a:buChar char="Ø"/>
            </a:pPr>
            <a:r>
              <a:rPr lang="tr-TR" sz="2600" dirty="0" smtClean="0">
                <a:latin typeface="Calibri" panose="020F0502020204030204" pitchFamily="34" charset="0"/>
                <a:cs typeface="Calibri" panose="020F0502020204030204" pitchFamily="34" charset="0"/>
              </a:rPr>
              <a:t>Mayıs ayının ilk haftasına kadar tüm Periyodik muayenelerin bitirilmesi</a:t>
            </a:r>
          </a:p>
          <a:p>
            <a:pPr algn="just">
              <a:lnSpc>
                <a:spcPct val="120000"/>
              </a:lnSpc>
              <a:buFont typeface="Wingdings" pitchFamily="2" charset="2"/>
              <a:buChar char="Ø"/>
            </a:pPr>
            <a:r>
              <a:rPr lang="tr-TR" sz="2600" b="1" dirty="0" smtClean="0">
                <a:latin typeface="Calibri" panose="020F0502020204030204" pitchFamily="34" charset="0"/>
                <a:cs typeface="Calibri" panose="020F0502020204030204" pitchFamily="34" charset="0"/>
              </a:rPr>
              <a:t>****İzlemler </a:t>
            </a:r>
            <a:r>
              <a:rPr lang="tr-TR" sz="2600" b="1" dirty="0">
                <a:latin typeface="Calibri" panose="020F0502020204030204" pitchFamily="34" charset="0"/>
                <a:cs typeface="Calibri" panose="020F0502020204030204" pitchFamily="34" charset="0"/>
              </a:rPr>
              <a:t>her yıl periyodik olarak yapılacaktır. </a:t>
            </a:r>
          </a:p>
          <a:p>
            <a:endParaRPr lang="tr-TR" sz="2600" dirty="0">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1582994" y="701758"/>
            <a:ext cx="10242482" cy="323165"/>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b="1" dirty="0" smtClean="0">
                <a:latin typeface="+mn-lt"/>
              </a:rPr>
              <a:t>FORM-1: ÖĞRENCİ MUAYENE/İZLEM BİLDİRİM FORMU (EK-3)</a:t>
            </a:r>
            <a:endParaRPr lang="tr-TR" b="1" dirty="0">
              <a:latin typeface="+mn-lt"/>
            </a:endParaRPr>
          </a:p>
        </p:txBody>
      </p:sp>
      <p:sp>
        <p:nvSpPr>
          <p:cNvPr id="5" name="Metin kutusu 4"/>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Okulların </a:t>
            </a:r>
            <a:r>
              <a:rPr lang="tr-TR" sz="4000" b="1" dirty="0" smtClean="0">
                <a:latin typeface="Times New Roman" panose="02020603050405020304" pitchFamily="18" charset="0"/>
                <a:cs typeface="Times New Roman" panose="02020603050405020304" pitchFamily="18" charset="0"/>
              </a:rPr>
              <a:t>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950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1494503"/>
            <a:ext cx="9774239" cy="4106197"/>
          </a:xfrm>
        </p:spPr>
        <p:txBody>
          <a:bodyPr>
            <a:normAutofit/>
          </a:bodyPr>
          <a:lstStyle/>
          <a:p>
            <a:pPr algn="just">
              <a:lnSpc>
                <a:spcPct val="130000"/>
              </a:lnSpc>
              <a:buFont typeface="Wingdings" pitchFamily="2" charset="2"/>
              <a:buChar char="Ø"/>
            </a:pPr>
            <a:r>
              <a:rPr lang="tr-TR" dirty="0"/>
              <a:t>Okul / Kurumda MEB tarafından yayımlanmış olan okullarda Rehberlik ve Psikolojik Danışma Hizmetleri Kılavuzuna uygun olarak hazırlanmış </a:t>
            </a:r>
            <a:r>
              <a:rPr lang="tr-TR" b="1" dirty="0"/>
              <a:t>Rehberlik Hizmetleri Çerçeve Planı </a:t>
            </a:r>
            <a:r>
              <a:rPr lang="tr-TR" dirty="0"/>
              <a:t>olmalıdır.</a:t>
            </a:r>
          </a:p>
          <a:p>
            <a:pPr marL="0" indent="0" algn="just">
              <a:lnSpc>
                <a:spcPct val="130000"/>
              </a:lnSpc>
              <a:buNone/>
            </a:pP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Okulların </a:t>
            </a:r>
            <a:r>
              <a:rPr lang="tr-TR" sz="4000" b="1" dirty="0" smtClean="0">
                <a:latin typeface="Times New Roman" panose="02020603050405020304" pitchFamily="18" charset="0"/>
                <a:cs typeface="Times New Roman" panose="02020603050405020304" pitchFamily="18" charset="0"/>
              </a:rPr>
              <a:t>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46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23291" y="1081454"/>
            <a:ext cx="9592409" cy="5334378"/>
          </a:xfrm>
        </p:spPr>
        <p:txBody>
          <a:bodyPr>
            <a:normAutofit/>
          </a:bodyPr>
          <a:lstStyle/>
          <a:p>
            <a:pPr algn="just">
              <a:lnSpc>
                <a:spcPct val="130000"/>
              </a:lnSpc>
              <a:buFont typeface="Wingdings" pitchFamily="2" charset="2"/>
              <a:buChar char="Ø"/>
            </a:pPr>
            <a:r>
              <a:rPr lang="tr-TR" dirty="0">
                <a:latin typeface="Calibri" pitchFamily="34" charset="0"/>
                <a:cs typeface="Calibri" pitchFamily="34" charset="0"/>
              </a:rPr>
              <a:t>Okul / Kurumda </a:t>
            </a:r>
            <a:r>
              <a:rPr lang="tr-TR" dirty="0" smtClean="0">
                <a:latin typeface="Calibri" pitchFamily="34" charset="0"/>
                <a:cs typeface="Calibri" pitchFamily="34" charset="0"/>
              </a:rPr>
              <a:t>İlçe Sağlık Müdürlüğü </a:t>
            </a:r>
            <a:r>
              <a:rPr lang="tr-TR" dirty="0">
                <a:latin typeface="Calibri" pitchFamily="34" charset="0"/>
                <a:cs typeface="Calibri" pitchFamily="34" charset="0"/>
              </a:rPr>
              <a:t>standartlarına uygun ve son kullanma tarihi geçmemiş malzemelerin bulunduğu bir İlkyardım dolabı </a:t>
            </a:r>
            <a:r>
              <a:rPr lang="tr-TR" dirty="0" smtClean="0">
                <a:latin typeface="Calibri" pitchFamily="34" charset="0"/>
                <a:cs typeface="Calibri" pitchFamily="34" charset="0"/>
              </a:rPr>
              <a:t>( pamuk, </a:t>
            </a:r>
            <a:r>
              <a:rPr lang="tr-TR" dirty="0" err="1" smtClean="0">
                <a:latin typeface="Calibri" pitchFamily="34" charset="0"/>
                <a:cs typeface="Calibri" pitchFamily="34" charset="0"/>
              </a:rPr>
              <a:t>flaster</a:t>
            </a:r>
            <a:r>
              <a:rPr lang="tr-TR" dirty="0" smtClean="0">
                <a:latin typeface="Calibri" pitchFamily="34" charset="0"/>
                <a:cs typeface="Calibri" pitchFamily="34" charset="0"/>
              </a:rPr>
              <a:t>, yara bandı, sargı bezi ve baticon )olmalıdır</a:t>
            </a:r>
            <a:r>
              <a:rPr lang="tr-TR" dirty="0">
                <a:latin typeface="Calibri" pitchFamily="34" charset="0"/>
                <a:cs typeface="Calibri" pitchFamily="34" charset="0"/>
              </a:rPr>
              <a:t>. </a:t>
            </a:r>
          </a:p>
          <a:p>
            <a:pPr algn="just">
              <a:lnSpc>
                <a:spcPct val="130000"/>
              </a:lnSpc>
              <a:buFont typeface="Wingdings" pitchFamily="2" charset="2"/>
              <a:buChar char="Ø"/>
            </a:pPr>
            <a:r>
              <a:rPr lang="tr-TR" dirty="0">
                <a:latin typeface="Calibri" pitchFamily="34" charset="0"/>
                <a:cs typeface="Calibri" pitchFamily="34" charset="0"/>
              </a:rPr>
              <a:t> </a:t>
            </a:r>
            <a:r>
              <a:rPr lang="tr-TR" dirty="0" smtClean="0">
                <a:latin typeface="Calibri" pitchFamily="34" charset="0"/>
                <a:cs typeface="Calibri" pitchFamily="34" charset="0"/>
              </a:rPr>
              <a:t>İşitme Tarama ve </a:t>
            </a:r>
            <a:r>
              <a:rPr lang="tr-TR" dirty="0">
                <a:latin typeface="Calibri" pitchFamily="34" charset="0"/>
                <a:cs typeface="Calibri" pitchFamily="34" charset="0"/>
              </a:rPr>
              <a:t>koruyucu ağız diş sağlığı çalışmaları öncesinde , bilgi </a:t>
            </a:r>
            <a:r>
              <a:rPr lang="tr-TR" dirty="0" smtClean="0">
                <a:latin typeface="Calibri" pitchFamily="34" charset="0"/>
                <a:cs typeface="Calibri" pitchFamily="34" charset="0"/>
              </a:rPr>
              <a:t>notları ve onam formları </a:t>
            </a:r>
            <a:r>
              <a:rPr lang="tr-TR" dirty="0">
                <a:latin typeface="Calibri" pitchFamily="34" charset="0"/>
                <a:cs typeface="Calibri" pitchFamily="34" charset="0"/>
              </a:rPr>
              <a:t>ailelere ulaştırılmalı ve uygulama öncesinde İlçe Sağlık Müdürlüğü personeline bildirilmelidir</a:t>
            </a:r>
            <a:r>
              <a:rPr lang="tr-TR" dirty="0" smtClean="0">
                <a:latin typeface="Calibri" pitchFamily="34" charset="0"/>
                <a:cs typeface="Calibri" pitchFamily="34" charset="0"/>
              </a:rPr>
              <a:t>.</a:t>
            </a:r>
            <a:endParaRPr lang="tr-TR" dirty="0">
              <a:latin typeface="Calibri" pitchFamily="34" charset="0"/>
              <a:cs typeface="Calibri" pitchFamily="34" charset="0"/>
            </a:endParaRPr>
          </a:p>
          <a:p>
            <a:pPr algn="just">
              <a:lnSpc>
                <a:spcPct val="130000"/>
              </a:lnSpc>
              <a:buFont typeface="Wingdings" pitchFamily="2" charset="2"/>
              <a:buChar char="Ø"/>
            </a:pPr>
            <a:r>
              <a:rPr lang="tr-TR" dirty="0">
                <a:latin typeface="Calibri" pitchFamily="34" charset="0"/>
                <a:cs typeface="Calibri" pitchFamily="34" charset="0"/>
              </a:rPr>
              <a:t> Öğrencilerin okul/kurumda yapılan </a:t>
            </a:r>
            <a:r>
              <a:rPr lang="tr-TR" dirty="0" smtClean="0">
                <a:latin typeface="Calibri" pitchFamily="34" charset="0"/>
                <a:cs typeface="Calibri" pitchFamily="34" charset="0"/>
              </a:rPr>
              <a:t>okul sağlığı ile ilgili  eğitimler ve </a:t>
            </a:r>
            <a:r>
              <a:rPr lang="tr-TR" dirty="0">
                <a:latin typeface="Calibri" pitchFamily="34" charset="0"/>
                <a:cs typeface="Calibri" pitchFamily="34" charset="0"/>
              </a:rPr>
              <a:t>taramaları sonucunda elde edilen sağlık verileri (boy uzunluğu/vücut ağırlığı ölçümleri, tarama sonuçları, aşılama bilgileri vb.) </a:t>
            </a:r>
            <a:r>
              <a:rPr lang="tr-TR" b="1" dirty="0">
                <a:latin typeface="Calibri" pitchFamily="34" charset="0"/>
                <a:cs typeface="Calibri" pitchFamily="34" charset="0"/>
              </a:rPr>
              <a:t>e-okul </a:t>
            </a:r>
            <a:r>
              <a:rPr lang="tr-TR" b="1" dirty="0" smtClean="0">
                <a:latin typeface="Calibri" pitchFamily="34" charset="0"/>
                <a:cs typeface="Calibri" pitchFamily="34" charset="0"/>
              </a:rPr>
              <a:t>sistemindeki Okul Sağlığı bölümüne  girilmeli</a:t>
            </a:r>
            <a:r>
              <a:rPr lang="tr-TR" dirty="0">
                <a:latin typeface="Calibri" pitchFamily="34" charset="0"/>
                <a:cs typeface="Calibri" pitchFamily="34" charset="0"/>
              </a:rPr>
              <a:t>.</a:t>
            </a:r>
            <a:r>
              <a:rPr lang="tr-TR" dirty="0" smtClean="0">
                <a:latin typeface="Calibri" pitchFamily="34" charset="0"/>
                <a:cs typeface="Calibri" pitchFamily="34" charset="0"/>
              </a:rPr>
              <a:t> </a:t>
            </a: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Okulların </a:t>
            </a:r>
            <a:r>
              <a:rPr lang="tr-TR" sz="4000" b="1" dirty="0" smtClean="0">
                <a:latin typeface="Times New Roman" panose="02020603050405020304" pitchFamily="18" charset="0"/>
                <a:cs typeface="Times New Roman" panose="02020603050405020304" pitchFamily="18" charset="0"/>
              </a:rPr>
              <a:t>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231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stretch>
            <a:fillRect/>
          </a:stretch>
        </p:blipFill>
        <p:spPr>
          <a:xfrm>
            <a:off x="-1191491" y="-1"/>
            <a:ext cx="13217236" cy="7024255"/>
          </a:xfrm>
          <a:prstGeom prst="rect">
            <a:avLst/>
          </a:prstGeom>
        </p:spPr>
      </p:pic>
    </p:spTree>
    <p:extLst>
      <p:ext uri="{BB962C8B-B14F-4D97-AF65-F5344CB8AC3E}">
        <p14:creationId xmlns:p14="http://schemas.microsoft.com/office/powerpoint/2010/main" val="19347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3" cstate="print"/>
          <a:stretch>
            <a:fillRect/>
          </a:stretch>
        </p:blipFill>
        <p:spPr>
          <a:xfrm>
            <a:off x="1484313" y="3325091"/>
            <a:ext cx="10018712" cy="1761051"/>
          </a:xfrm>
          <a:prstGeom prst="rect">
            <a:avLst/>
          </a:prstGeom>
        </p:spPr>
      </p:pic>
      <p:pic>
        <p:nvPicPr>
          <p:cNvPr id="4" name="Resim 3"/>
          <p:cNvPicPr>
            <a:picLocks noChangeAspect="1"/>
          </p:cNvPicPr>
          <p:nvPr/>
        </p:nvPicPr>
        <p:blipFill>
          <a:blip r:embed="rId4" cstate="print"/>
          <a:stretch>
            <a:fillRect/>
          </a:stretch>
        </p:blipFill>
        <p:spPr>
          <a:xfrm>
            <a:off x="-1690255" y="0"/>
            <a:ext cx="13193280" cy="7065817"/>
          </a:xfrm>
          <a:prstGeom prst="rect">
            <a:avLst/>
          </a:prstGeom>
        </p:spPr>
      </p:pic>
    </p:spTree>
    <p:extLst>
      <p:ext uri="{BB962C8B-B14F-4D97-AF65-F5344CB8AC3E}">
        <p14:creationId xmlns:p14="http://schemas.microsoft.com/office/powerpoint/2010/main" val="4118880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stretch>
            <a:fillRect/>
          </a:stretch>
        </p:blipFill>
        <p:spPr>
          <a:xfrm>
            <a:off x="-1205344" y="0"/>
            <a:ext cx="12635344" cy="6677891"/>
          </a:xfrm>
          <a:prstGeom prst="rect">
            <a:avLst/>
          </a:prstGeom>
        </p:spPr>
      </p:pic>
    </p:spTree>
    <p:extLst>
      <p:ext uri="{BB962C8B-B14F-4D97-AF65-F5344CB8AC3E}">
        <p14:creationId xmlns:p14="http://schemas.microsoft.com/office/powerpoint/2010/main" val="227542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11214" y="1051561"/>
            <a:ext cx="9548447" cy="4739640"/>
          </a:xfrm>
        </p:spPr>
        <p:txBody>
          <a:bodyPr>
            <a:noAutofit/>
          </a:bodyPr>
          <a:lstStyle/>
          <a:p>
            <a:pPr algn="just">
              <a:lnSpc>
                <a:spcPct val="120000"/>
              </a:lnSpc>
              <a:buFont typeface="Wingdings" pitchFamily="2" charset="2"/>
              <a:buChar char="Ø"/>
            </a:pPr>
            <a:r>
              <a:rPr lang="tr-TR" sz="2000" dirty="0" smtClean="0">
                <a:latin typeface="Calibri" pitchFamily="34" charset="0"/>
                <a:cs typeface="Calibri" pitchFamily="34" charset="0"/>
              </a:rPr>
              <a:t>Sağlıklı </a:t>
            </a:r>
            <a:r>
              <a:rPr lang="tr-TR" sz="2000" dirty="0">
                <a:latin typeface="Calibri" pitchFamily="34" charset="0"/>
                <a:cs typeface="Calibri" pitchFamily="34" charset="0"/>
              </a:rPr>
              <a:t>beslenme, spor etkinlikleri, periyodik muayene, kişisel hijyen, el yıkama, ağız-diş sağlığı gibi konularda doğru mesajlar içeren poster, afiş gibi materyaller okul içinde uygun yerlere asılmalıdır</a:t>
            </a:r>
            <a:r>
              <a:rPr lang="tr-TR" sz="2000" dirty="0" smtClean="0">
                <a:latin typeface="Calibri" pitchFamily="34" charset="0"/>
                <a:cs typeface="Calibri" pitchFamily="34" charset="0"/>
              </a:rPr>
              <a:t>.</a:t>
            </a:r>
            <a:endParaRPr lang="tr-TR" sz="2000" dirty="0">
              <a:latin typeface="Calibri" pitchFamily="34" charset="0"/>
              <a:cs typeface="Calibri" pitchFamily="34" charset="0"/>
            </a:endParaRPr>
          </a:p>
          <a:p>
            <a:pPr algn="just">
              <a:lnSpc>
                <a:spcPct val="120000"/>
              </a:lnSpc>
              <a:buFont typeface="Wingdings" pitchFamily="2" charset="2"/>
              <a:buChar char="Ø"/>
            </a:pPr>
            <a:r>
              <a:rPr lang="tr-TR" sz="2000" dirty="0">
                <a:latin typeface="Calibri" pitchFamily="34" charset="0"/>
                <a:cs typeface="Calibri" pitchFamily="34" charset="0"/>
              </a:rPr>
              <a:t> Sağlıkla ilgili öğrenci kulüpleri kurulmuş olmalı ve bu kulüpler sağlıkla ilgili etkinlikler (belirli gün ve haftaların kutlanması, bilgi yarışması, piknik, gezi, yürüyüş, konser, kermes, tiyatro oyunu gibi) düzenlemeleri konusunda okul yönetimi ve çalışanları tarafından desteklenmelidirler</a:t>
            </a:r>
            <a:r>
              <a:rPr lang="tr-TR" sz="2000" dirty="0" smtClean="0">
                <a:latin typeface="Calibri" pitchFamily="34" charset="0"/>
                <a:cs typeface="Calibri" pitchFamily="34" charset="0"/>
              </a:rPr>
              <a:t>.</a:t>
            </a:r>
          </a:p>
          <a:p>
            <a:pPr algn="just">
              <a:lnSpc>
                <a:spcPct val="120000"/>
              </a:lnSpc>
              <a:buFont typeface="Wingdings" pitchFamily="2" charset="2"/>
              <a:buChar char="Ø"/>
            </a:pPr>
            <a:r>
              <a:rPr lang="tr-TR" sz="2000" dirty="0" smtClean="0">
                <a:latin typeface="Calibri" pitchFamily="34" charset="0"/>
                <a:cs typeface="Calibri" pitchFamily="34" charset="0"/>
              </a:rPr>
              <a:t>Yıllık plana uygun olarak Okul Sağlığı panosu aktif olmalı, Her panonun fotoğrafı çekilmeli ve dosyaya konulmalı.</a:t>
            </a:r>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Okulların </a:t>
            </a:r>
            <a:r>
              <a:rPr lang="tr-TR" sz="4000" b="1" dirty="0" smtClean="0">
                <a:latin typeface="Times New Roman" panose="02020603050405020304" pitchFamily="18" charset="0"/>
                <a:cs typeface="Times New Roman" panose="02020603050405020304" pitchFamily="18" charset="0"/>
              </a:rPr>
              <a:t>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88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66192" y="902971"/>
            <a:ext cx="9436831" cy="4888230"/>
          </a:xfrm>
        </p:spPr>
        <p:txBody>
          <a:bodyPr>
            <a:normAutofit/>
          </a:bodyPr>
          <a:lstStyle/>
          <a:p>
            <a:pPr marL="0" lvl="1" indent="0" algn="just">
              <a:lnSpc>
                <a:spcPct val="120000"/>
              </a:lnSpc>
              <a:buNone/>
            </a:pPr>
            <a:r>
              <a:rPr lang="tr-TR" sz="2400" b="1" dirty="0" smtClean="0"/>
              <a:t>						EKSİKLERİN GİDERİLMESİ</a:t>
            </a:r>
          </a:p>
          <a:p>
            <a:pPr marL="0" lvl="1" algn="just">
              <a:lnSpc>
                <a:spcPct val="120000"/>
              </a:lnSpc>
            </a:pPr>
            <a:endParaRPr lang="tr-TR" sz="1000" dirty="0"/>
          </a:p>
          <a:p>
            <a:pPr algn="just">
              <a:lnSpc>
                <a:spcPct val="120000"/>
              </a:lnSpc>
            </a:pPr>
            <a:r>
              <a:rPr lang="tr-TR" dirty="0">
                <a:latin typeface="Calibri" pitchFamily="34" charset="0"/>
                <a:cs typeface="Calibri" pitchFamily="34" charset="0"/>
              </a:rPr>
              <a:t>Okul yönetimi, değerlendirme ziyareti öncesinde, Form-2 ve Form-3’ü, kendi kendine değerlendirme formu olarak kullanabilir. Bu değerlendirme sonucuna göre, Okulda Sağlığın Korunması ve Geliştirilmesi Programı ile ilgili eksikliklerinin giderilmesi sağlanmalıdır.</a:t>
            </a:r>
          </a:p>
          <a:p>
            <a:pPr marL="0" indent="0" algn="just">
              <a:lnSpc>
                <a:spcPct val="120000"/>
              </a:lnSpc>
              <a:buNone/>
            </a:pPr>
            <a:endParaRPr lang="tr-TR" dirty="0">
              <a:latin typeface="Calibri" pitchFamily="34" charset="0"/>
              <a:cs typeface="Calibri" pitchFamily="34" charset="0"/>
            </a:endParaRPr>
          </a:p>
          <a:p>
            <a:pPr marL="0" lvl="1" algn="just">
              <a:lnSpc>
                <a:spcPct val="120000"/>
              </a:lnSpc>
            </a:pPr>
            <a:endParaRPr lang="tr-TR" dirty="0"/>
          </a:p>
        </p:txBody>
      </p:sp>
      <p:sp>
        <p:nvSpPr>
          <p:cNvPr id="4" name="Metin kutusu 3"/>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Okulların </a:t>
            </a:r>
            <a:r>
              <a:rPr lang="tr-TR" sz="4000" b="1" dirty="0" smtClean="0">
                <a:latin typeface="Times New Roman" panose="02020603050405020304" pitchFamily="18" charset="0"/>
                <a:cs typeface="Times New Roman" panose="02020603050405020304" pitchFamily="18" charset="0"/>
              </a:rPr>
              <a:t>Yapacakları Çalışmalar</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810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txBox="1">
            <a:spLocks noGrp="1"/>
          </p:cNvSpPr>
          <p:nvPr>
            <p:ph idx="1"/>
          </p:nvPr>
        </p:nvSpPr>
        <p:spPr>
          <a:xfrm>
            <a:off x="1209006" y="1147740"/>
            <a:ext cx="10018713" cy="2760756"/>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tr-TR" b="1" dirty="0" smtClean="0">
              <a:ln w="11430"/>
              <a:solidFill>
                <a:srgbClr val="C00000"/>
              </a:solidFill>
              <a:latin typeface="Calibri"/>
            </a:endParaRPr>
          </a:p>
          <a:p>
            <a:pPr algn="ctr">
              <a:defRPr/>
            </a:pPr>
            <a:endParaRPr lang="tr-TR" b="1" dirty="0">
              <a:ln w="11430"/>
              <a:solidFill>
                <a:srgbClr val="C00000"/>
              </a:solidFill>
              <a:latin typeface="Calibri"/>
            </a:endParaRPr>
          </a:p>
          <a:p>
            <a:pPr algn="ctr">
              <a:defRPr/>
            </a:pPr>
            <a:r>
              <a:rPr lang="tr-TR" b="1" dirty="0" smtClean="0">
                <a:ln w="11430"/>
                <a:solidFill>
                  <a:srgbClr val="C00000"/>
                </a:solidFill>
                <a:latin typeface="Calibri"/>
              </a:rPr>
              <a:t>İlçe Değerlendirme Ekipleri </a:t>
            </a:r>
          </a:p>
          <a:p>
            <a:pPr algn="ctr">
              <a:defRPr/>
            </a:pPr>
            <a:r>
              <a:rPr lang="tr-TR" b="1" dirty="0" smtClean="0">
                <a:ln w="11430"/>
                <a:solidFill>
                  <a:srgbClr val="C00000"/>
                </a:solidFill>
                <a:latin typeface="Calibri"/>
              </a:rPr>
              <a:t>Okula Geldiğinde nelere bakar?</a:t>
            </a:r>
          </a:p>
        </p:txBody>
      </p:sp>
      <p:sp>
        <p:nvSpPr>
          <p:cNvPr id="3" name="Metin kutusu 2"/>
          <p:cNvSpPr txBox="1"/>
          <p:nvPr/>
        </p:nvSpPr>
        <p:spPr>
          <a:xfrm>
            <a:off x="0" y="0"/>
            <a:ext cx="12192000" cy="1323439"/>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İlçe Değerlendirme Ekiplerinin </a:t>
            </a:r>
            <a:r>
              <a:rPr lang="tr-TR" sz="4000" b="1" dirty="0">
                <a:latin typeface="Times New Roman" panose="02020603050405020304" pitchFamily="18" charset="0"/>
                <a:cs typeface="Times New Roman" panose="02020603050405020304" pitchFamily="18" charset="0"/>
              </a:rPr>
              <a:t>O</a:t>
            </a:r>
            <a:r>
              <a:rPr lang="tr-TR" sz="4000" b="1" dirty="0" smtClean="0">
                <a:latin typeface="Times New Roman" panose="02020603050405020304" pitchFamily="18" charset="0"/>
                <a:cs typeface="Times New Roman" panose="02020603050405020304" pitchFamily="18" charset="0"/>
              </a:rPr>
              <a:t>kul </a:t>
            </a:r>
          </a:p>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Denetimleri</a:t>
            </a:r>
            <a:endParaRPr lang="tr-T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25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ey Kaydırma 3"/>
          <p:cNvSpPr/>
          <p:nvPr/>
        </p:nvSpPr>
        <p:spPr>
          <a:xfrm>
            <a:off x="1563329" y="0"/>
            <a:ext cx="10235381" cy="6705600"/>
          </a:xfrm>
          <a:prstGeom prst="verticalScroll">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20000"/>
              </a:lnSpc>
              <a:spcBef>
                <a:spcPct val="0"/>
              </a:spcBef>
              <a:spcAft>
                <a:spcPct val="0"/>
              </a:spcAft>
            </a:pPr>
            <a:r>
              <a:rPr lang="tr-TR" sz="2800" b="1" dirty="0">
                <a:solidFill>
                  <a:prstClr val="black"/>
                </a:solidFill>
                <a:latin typeface="Calibri"/>
                <a:ea typeface="Verdana" pitchFamily="34" charset="0"/>
                <a:cs typeface="Arial" pitchFamily="34" charset="0"/>
              </a:rPr>
              <a:t>OKUL SAĞLIĞI;</a:t>
            </a:r>
          </a:p>
          <a:p>
            <a:pPr lvl="0" algn="just" fontAlgn="base">
              <a:lnSpc>
                <a:spcPct val="120000"/>
              </a:lnSpc>
              <a:spcBef>
                <a:spcPct val="0"/>
              </a:spcBef>
              <a:spcAft>
                <a:spcPct val="0"/>
              </a:spcAft>
            </a:pPr>
            <a:endParaRPr lang="tr-TR" sz="2800" b="1" dirty="0">
              <a:solidFill>
                <a:srgbClr val="FF0000"/>
              </a:solidFill>
              <a:latin typeface="Calibri"/>
              <a:ea typeface="Verdana" pitchFamily="34" charset="0"/>
              <a:cs typeface="Arial" pitchFamily="34" charset="0"/>
            </a:endParaRPr>
          </a:p>
          <a:p>
            <a:pPr lvl="0" algn="just" fontAlgn="base">
              <a:lnSpc>
                <a:spcPct val="120000"/>
              </a:lnSpc>
              <a:spcBef>
                <a:spcPct val="0"/>
              </a:spcBef>
              <a:spcAft>
                <a:spcPct val="0"/>
              </a:spcAft>
            </a:pPr>
            <a:r>
              <a:rPr lang="tr-TR" sz="2800" b="1" dirty="0" smtClean="0">
                <a:solidFill>
                  <a:prstClr val="black"/>
                </a:solidFill>
                <a:latin typeface="Calibri"/>
                <a:ea typeface="Verdana" pitchFamily="34" charset="0"/>
                <a:cs typeface="Arial" pitchFamily="34" charset="0"/>
              </a:rPr>
              <a:t>          Öğrencilerin </a:t>
            </a:r>
            <a:r>
              <a:rPr lang="tr-TR" sz="2800" b="1" dirty="0">
                <a:solidFill>
                  <a:prstClr val="black"/>
                </a:solidFill>
                <a:latin typeface="Calibri"/>
                <a:ea typeface="Verdana" pitchFamily="34" charset="0"/>
                <a:cs typeface="Arial" pitchFamily="34" charset="0"/>
              </a:rPr>
              <a:t>ve okul çalışanlarının </a:t>
            </a:r>
            <a:r>
              <a:rPr lang="tr-TR" sz="2800" b="1" dirty="0" smtClean="0">
                <a:solidFill>
                  <a:prstClr val="black"/>
                </a:solidFill>
                <a:latin typeface="Calibri"/>
                <a:ea typeface="Verdana" pitchFamily="34" charset="0"/>
                <a:cs typeface="Arial" pitchFamily="34" charset="0"/>
              </a:rPr>
              <a:t>sağlığının değerlendirilmesi</a:t>
            </a:r>
            <a:r>
              <a:rPr lang="tr-TR" sz="2800" b="1" dirty="0">
                <a:solidFill>
                  <a:prstClr val="black"/>
                </a:solidFill>
                <a:latin typeface="Calibri"/>
                <a:ea typeface="Verdana" pitchFamily="34" charset="0"/>
                <a:cs typeface="Arial" pitchFamily="34" charset="0"/>
              </a:rPr>
              <a:t>, geliştirilmesi, sağlıklı okul yaşamının sağlanması ve sürdürülmesi, öğrenciye ve dolayısıyla topluma sağlık eğitiminin verilmesi için yapılan çalışmaların tümü olarak tanımlanmaktadır.</a:t>
            </a:r>
          </a:p>
        </p:txBody>
      </p:sp>
    </p:spTree>
    <p:extLst>
      <p:ext uri="{BB962C8B-B14F-4D97-AF65-F5344CB8AC3E}">
        <p14:creationId xmlns:p14="http://schemas.microsoft.com/office/powerpoint/2010/main" val="2510548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88491"/>
            <a:ext cx="10018714" cy="668594"/>
          </a:xfrm>
        </p:spPr>
        <p:txBody>
          <a:bodyPr>
            <a:noAutofit/>
          </a:bodyPr>
          <a:lstStyle/>
          <a:p>
            <a:pPr lvl="1" algn="ctr" defTabSz="457200" rtl="0">
              <a:spcBef>
                <a:spcPct val="0"/>
              </a:spcBef>
            </a:pPr>
            <a:r>
              <a:rPr lang="tr-TR" sz="2400" b="1" dirty="0">
                <a:latin typeface="Calibri" pitchFamily="34" charset="0"/>
                <a:cs typeface="Calibri" pitchFamily="34" charset="0"/>
              </a:rPr>
              <a:t>FORM-3: PROGRAM BİLEŞENLERİ DEĞERLENDİRME FORMU</a:t>
            </a:r>
            <a:br>
              <a:rPr lang="tr-TR" sz="2400" b="1" dirty="0">
                <a:latin typeface="Calibri" pitchFamily="34" charset="0"/>
                <a:cs typeface="Calibri" pitchFamily="34" charset="0"/>
              </a:rPr>
            </a:br>
            <a:endParaRPr lang="tr-TR" sz="2400" dirty="0">
              <a:latin typeface="Calibri" pitchFamily="34" charset="0"/>
              <a:cs typeface="Calibri" pitchFamily="34" charset="0"/>
            </a:endParaRPr>
          </a:p>
        </p:txBody>
      </p:sp>
      <p:sp>
        <p:nvSpPr>
          <p:cNvPr id="3" name="İçerik Yer Tutucusu 2"/>
          <p:cNvSpPr>
            <a:spLocks noGrp="1"/>
          </p:cNvSpPr>
          <p:nvPr>
            <p:ph idx="1"/>
          </p:nvPr>
        </p:nvSpPr>
        <p:spPr>
          <a:xfrm>
            <a:off x="1484310" y="560438"/>
            <a:ext cx="10018713" cy="5751871"/>
          </a:xfrm>
        </p:spPr>
        <p:txBody>
          <a:bodyPr/>
          <a:lstStyle/>
          <a:p>
            <a:pPr marL="0" lvl="1" algn="just">
              <a:lnSpc>
                <a:spcPct val="120000"/>
              </a:lnSpc>
              <a:buSzPct val="100000"/>
              <a:buFont typeface="Wingdings" pitchFamily="2" charset="2"/>
              <a:buChar char="Ø"/>
              <a:tabLst>
                <a:tab pos="376238" algn="l"/>
              </a:tabLst>
            </a:pPr>
            <a:r>
              <a:rPr lang="tr-TR" dirty="0" smtClean="0">
                <a:latin typeface="Calibri" pitchFamily="34" charset="0"/>
                <a:ea typeface="Times New Roman" pitchFamily="18" charset="0"/>
                <a:cs typeface="Calibri" pitchFamily="34" charset="0"/>
              </a:rPr>
              <a:t>Okul Sağlığı </a:t>
            </a:r>
            <a:r>
              <a:rPr lang="tr-TR" dirty="0">
                <a:latin typeface="Calibri" pitchFamily="34" charset="0"/>
                <a:ea typeface="Times New Roman" pitchFamily="18" charset="0"/>
                <a:cs typeface="Calibri" pitchFamily="34" charset="0"/>
              </a:rPr>
              <a:t>Değerlendirme Ekibi tarafından, “Sağlık </a:t>
            </a:r>
            <a:r>
              <a:rPr lang="tr-TR" dirty="0" smtClean="0">
                <a:latin typeface="Calibri" pitchFamily="34" charset="0"/>
                <a:ea typeface="Times New Roman" pitchFamily="18" charset="0"/>
                <a:cs typeface="Calibri" pitchFamily="34" charset="0"/>
              </a:rPr>
              <a:t>Hizmetleri 3a, </a:t>
            </a:r>
            <a:r>
              <a:rPr lang="tr-TR" dirty="0">
                <a:latin typeface="Calibri" pitchFamily="34" charset="0"/>
                <a:ea typeface="Times New Roman" pitchFamily="18" charset="0"/>
                <a:cs typeface="Calibri" pitchFamily="34" charset="0"/>
              </a:rPr>
              <a:t>Sağlıklı ve Güvenli Okul </a:t>
            </a:r>
            <a:r>
              <a:rPr lang="tr-TR" dirty="0" smtClean="0">
                <a:latin typeface="Calibri" pitchFamily="34" charset="0"/>
                <a:ea typeface="Times New Roman" pitchFamily="18" charset="0"/>
                <a:cs typeface="Calibri" pitchFamily="34" charset="0"/>
              </a:rPr>
              <a:t>Çevresi 3b </a:t>
            </a:r>
            <a:r>
              <a:rPr lang="tr-TR" dirty="0">
                <a:latin typeface="Calibri" pitchFamily="34" charset="0"/>
                <a:ea typeface="Times New Roman" pitchFamily="18" charset="0"/>
                <a:cs typeface="Calibri" pitchFamily="34" charset="0"/>
              </a:rPr>
              <a:t>ve Sağlıklı </a:t>
            </a:r>
            <a:r>
              <a:rPr lang="tr-TR" dirty="0" smtClean="0">
                <a:latin typeface="Calibri" pitchFamily="34" charset="0"/>
                <a:ea typeface="Times New Roman" pitchFamily="18" charset="0"/>
                <a:cs typeface="Calibri" pitchFamily="34" charset="0"/>
              </a:rPr>
              <a:t>Beslenme 3c” </a:t>
            </a:r>
            <a:r>
              <a:rPr lang="tr-TR" dirty="0">
                <a:latin typeface="Calibri" pitchFamily="34" charset="0"/>
                <a:ea typeface="Times New Roman" pitchFamily="18" charset="0"/>
                <a:cs typeface="Calibri" pitchFamily="34" charset="0"/>
              </a:rPr>
              <a:t>bileşenleri kapsamında değerlendirme yapılacaktır. </a:t>
            </a:r>
          </a:p>
          <a:p>
            <a:pPr marL="0" lvl="1" algn="just">
              <a:lnSpc>
                <a:spcPct val="120000"/>
              </a:lnSpc>
              <a:buSzPct val="100000"/>
              <a:tabLst>
                <a:tab pos="376238" algn="l"/>
              </a:tabLst>
            </a:pPr>
            <a:endParaRPr lang="tr-TR" dirty="0">
              <a:latin typeface="Calibri" pitchFamily="34" charset="0"/>
              <a:ea typeface="Times New Roman" pitchFamily="18" charset="0"/>
              <a:cs typeface="Calibri" pitchFamily="34" charset="0"/>
            </a:endParaRPr>
          </a:p>
          <a:p>
            <a:pPr marL="0" lvl="1" algn="just">
              <a:lnSpc>
                <a:spcPct val="120000"/>
              </a:lnSpc>
              <a:buSzPct val="100000"/>
              <a:buFont typeface="Wingdings" pitchFamily="2" charset="2"/>
              <a:buChar char="Ø"/>
              <a:tabLst>
                <a:tab pos="376238" algn="l"/>
              </a:tabLst>
            </a:pPr>
            <a:r>
              <a:rPr lang="tr-TR" dirty="0">
                <a:latin typeface="Calibri" pitchFamily="34" charset="0"/>
                <a:ea typeface="Times New Roman" pitchFamily="18" charset="0"/>
                <a:cs typeface="Calibri" pitchFamily="34" charset="0"/>
              </a:rPr>
              <a:t> Formlarda yer alan her bir bileşene ait </a:t>
            </a:r>
            <a:r>
              <a:rPr lang="tr-TR" b="1" dirty="0">
                <a:latin typeface="Calibri" pitchFamily="34" charset="0"/>
                <a:ea typeface="Times New Roman" pitchFamily="18" charset="0"/>
                <a:cs typeface="Calibri" pitchFamily="34" charset="0"/>
              </a:rPr>
              <a:t>maddelerin tamamının okul/kurumlar tarafından yerine getirilmesi beklenmektedir. </a:t>
            </a:r>
          </a:p>
          <a:p>
            <a:pPr marL="0" lvl="1" algn="just">
              <a:lnSpc>
                <a:spcPct val="120000"/>
              </a:lnSpc>
              <a:buSzPct val="100000"/>
              <a:tabLst>
                <a:tab pos="376238" algn="l"/>
              </a:tabLst>
            </a:pPr>
            <a:endParaRPr lang="tr-TR" dirty="0">
              <a:latin typeface="Calibri" pitchFamily="34" charset="0"/>
              <a:ea typeface="Times New Roman" pitchFamily="18" charset="0"/>
              <a:cs typeface="Calibri" pitchFamily="34" charset="0"/>
            </a:endParaRPr>
          </a:p>
          <a:p>
            <a:pPr marL="0" lvl="1" algn="just">
              <a:lnSpc>
                <a:spcPct val="120000"/>
              </a:lnSpc>
              <a:buSzPct val="100000"/>
              <a:buFont typeface="Wingdings" pitchFamily="2" charset="2"/>
              <a:buChar char="Ø"/>
              <a:tabLst>
                <a:tab pos="376238" algn="l"/>
              </a:tabLst>
            </a:pPr>
            <a:r>
              <a:rPr lang="tr-TR" dirty="0">
                <a:latin typeface="Calibri" pitchFamily="34" charset="0"/>
                <a:ea typeface="Times New Roman" pitchFamily="18" charset="0"/>
                <a:cs typeface="Calibri" pitchFamily="34" charset="0"/>
              </a:rPr>
              <a:t> Bileşenler kapsamında herhangi </a:t>
            </a:r>
            <a:r>
              <a:rPr lang="tr-TR" b="1" dirty="0">
                <a:latin typeface="Calibri" pitchFamily="34" charset="0"/>
                <a:ea typeface="Times New Roman" pitchFamily="18" charset="0"/>
                <a:cs typeface="Calibri" pitchFamily="34" charset="0"/>
              </a:rPr>
              <a:t>bir maddenin eksik olması durumunda okul/kurumun söz konusu bileşenin gerekliliklerini sağlamadığı kabul edilir. </a:t>
            </a:r>
          </a:p>
          <a:p>
            <a:pPr marL="0" lvl="1" algn="just">
              <a:lnSpc>
                <a:spcPct val="120000"/>
              </a:lnSpc>
              <a:buSzPct val="100000"/>
              <a:tabLst>
                <a:tab pos="376238" algn="l"/>
              </a:tabLst>
            </a:pPr>
            <a:endParaRPr lang="tr-TR" dirty="0">
              <a:latin typeface="Calibri" pitchFamily="34" charset="0"/>
              <a:ea typeface="Times New Roman" pitchFamily="18" charset="0"/>
              <a:cs typeface="Calibri" pitchFamily="34" charset="0"/>
            </a:endParaRPr>
          </a:p>
          <a:p>
            <a:pPr marL="0" lvl="1" algn="just">
              <a:lnSpc>
                <a:spcPct val="120000"/>
              </a:lnSpc>
              <a:buSzPct val="100000"/>
              <a:buFont typeface="Wingdings" pitchFamily="2" charset="2"/>
              <a:buChar char="Ø"/>
              <a:tabLst>
                <a:tab pos="376238" algn="l"/>
              </a:tabLst>
            </a:pPr>
            <a:r>
              <a:rPr lang="tr-TR" dirty="0">
                <a:latin typeface="Calibri" pitchFamily="34" charset="0"/>
                <a:ea typeface="Times New Roman" pitchFamily="18" charset="0"/>
                <a:cs typeface="Calibri" pitchFamily="34" charset="0"/>
              </a:rPr>
              <a:t> Bağımsız anaokullarının değerlendirilmesi sırasında, Ek-6’da yer alan bağımsız anaokulları için oluşturulmuş formlar kullanılmalıdır.</a:t>
            </a:r>
          </a:p>
          <a:p>
            <a:pPr marL="0" indent="0">
              <a:buNone/>
            </a:pPr>
            <a:endParaRPr lang="tr-TR" dirty="0"/>
          </a:p>
        </p:txBody>
      </p:sp>
    </p:spTree>
    <p:extLst>
      <p:ext uri="{BB962C8B-B14F-4D97-AF65-F5344CB8AC3E}">
        <p14:creationId xmlns:p14="http://schemas.microsoft.com/office/powerpoint/2010/main" val="1116989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0"/>
            <a:ext cx="10018713" cy="796413"/>
          </a:xfrm>
        </p:spPr>
        <p:txBody>
          <a:bodyPr>
            <a:normAutofit/>
          </a:bodyPr>
          <a:lstStyle/>
          <a:p>
            <a:r>
              <a:rPr lang="tr-TR" b="1" dirty="0">
                <a:latin typeface="Calibri" pitchFamily="34" charset="0"/>
                <a:ea typeface="Calibri" pitchFamily="34" charset="0"/>
                <a:cs typeface="Times New Roman" pitchFamily="18" charset="0"/>
              </a:rPr>
              <a:t>3a. Sağlık Hizmetleri</a:t>
            </a:r>
            <a:endParaRPr lang="tr-TR" dirty="0"/>
          </a:p>
        </p:txBody>
      </p:sp>
      <p:sp>
        <p:nvSpPr>
          <p:cNvPr id="3" name="İçerik Yer Tutucusu 2"/>
          <p:cNvSpPr>
            <a:spLocks noGrp="1"/>
          </p:cNvSpPr>
          <p:nvPr>
            <p:ph idx="1"/>
          </p:nvPr>
        </p:nvSpPr>
        <p:spPr/>
        <p:txBody>
          <a:bodyPr/>
          <a:lstStyle/>
          <a:p>
            <a:pPr lvl="0"/>
            <a:endParaRPr lang="tr-TR" sz="3600" dirty="0">
              <a:latin typeface="Arial" pitchFamily="34" charset="0"/>
              <a:cs typeface="Arial" pitchFamily="34" charset="0"/>
            </a:endParaRPr>
          </a:p>
          <a:p>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1732059350"/>
              </p:ext>
            </p:extLst>
          </p:nvPr>
        </p:nvGraphicFramePr>
        <p:xfrm>
          <a:off x="1484310" y="796421"/>
          <a:ext cx="10373393" cy="5739194"/>
        </p:xfrm>
        <a:graphic>
          <a:graphicData uri="http://schemas.openxmlformats.org/drawingml/2006/table">
            <a:tbl>
              <a:tblPr/>
              <a:tblGrid>
                <a:gridCol w="383594">
                  <a:extLst>
                    <a:ext uri="{9D8B030D-6E8A-4147-A177-3AD203B41FA5}">
                      <a16:colId xmlns:a16="http://schemas.microsoft.com/office/drawing/2014/main" xmlns="" val="20000"/>
                    </a:ext>
                  </a:extLst>
                </a:gridCol>
                <a:gridCol w="9276629">
                  <a:extLst>
                    <a:ext uri="{9D8B030D-6E8A-4147-A177-3AD203B41FA5}">
                      <a16:colId xmlns:a16="http://schemas.microsoft.com/office/drawing/2014/main" xmlns="" val="20001"/>
                    </a:ext>
                  </a:extLst>
                </a:gridCol>
                <a:gridCol w="713170">
                  <a:extLst>
                    <a:ext uri="{9D8B030D-6E8A-4147-A177-3AD203B41FA5}">
                      <a16:colId xmlns:a16="http://schemas.microsoft.com/office/drawing/2014/main" xmlns="" val="20002"/>
                    </a:ext>
                  </a:extLst>
                </a:gridCol>
              </a:tblGrid>
              <a:tr h="446147">
                <a:tc>
                  <a:txBody>
                    <a:bodyPr/>
                    <a:lstStyle/>
                    <a:p>
                      <a:pPr algn="ctr">
                        <a:lnSpc>
                          <a:spcPct val="115000"/>
                        </a:lnSpc>
                        <a:spcAft>
                          <a:spcPts val="0"/>
                        </a:spcAft>
                      </a:pPr>
                      <a:r>
                        <a:rPr lang="tr-TR" sz="1200" dirty="0">
                          <a:latin typeface="+mn-lt"/>
                          <a:ea typeface="Calibri"/>
                          <a:cs typeface="Times New Roman"/>
                        </a:rPr>
                        <a:t>No</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mn-lt"/>
                          <a:ea typeface="Calibri"/>
                          <a:cs typeface="Times New Roman"/>
                        </a:rPr>
                        <a:t>Evet (E)</a:t>
                      </a:r>
                    </a:p>
                    <a:p>
                      <a:pPr algn="ctr">
                        <a:lnSpc>
                          <a:spcPct val="115000"/>
                        </a:lnSpc>
                        <a:spcAft>
                          <a:spcPts val="0"/>
                        </a:spcAft>
                      </a:pPr>
                      <a:r>
                        <a:rPr lang="tr-TR" sz="1200" dirty="0" smtClean="0">
                          <a:latin typeface="+mn-lt"/>
                          <a:ea typeface="Calibri"/>
                          <a:cs typeface="Times New Roman"/>
                        </a:rPr>
                        <a:t>Hayır </a:t>
                      </a:r>
                      <a:r>
                        <a:rPr lang="tr-TR" sz="1200" dirty="0">
                          <a:latin typeface="+mn-lt"/>
                          <a:ea typeface="Calibri"/>
                          <a:cs typeface="Times New Roman"/>
                        </a:rPr>
                        <a:t>(H)</a:t>
                      </a: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8392">
                <a:tc>
                  <a:txBody>
                    <a:bodyPr/>
                    <a:lstStyle/>
                    <a:p>
                      <a:pPr algn="ctr">
                        <a:lnSpc>
                          <a:spcPct val="115000"/>
                        </a:lnSpc>
                        <a:spcAft>
                          <a:spcPts val="0"/>
                        </a:spcAft>
                      </a:pPr>
                      <a:r>
                        <a:rPr lang="tr-TR" sz="1200" dirty="0">
                          <a:latin typeface="+mn-lt"/>
                          <a:ea typeface="Calibri"/>
                          <a:cs typeface="Times New Roman"/>
                        </a:rPr>
                        <a:t>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 Sağlığı Planında sağlık hizmetlerini içeren amaç ve hedefler belirlenmiştir.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8392">
                <a:tc>
                  <a:txBody>
                    <a:bodyPr/>
                    <a:lstStyle/>
                    <a:p>
                      <a:pPr algn="ctr">
                        <a:lnSpc>
                          <a:spcPct val="115000"/>
                        </a:lnSpc>
                        <a:spcAft>
                          <a:spcPts val="0"/>
                        </a:spcAft>
                      </a:pPr>
                      <a:r>
                        <a:rPr lang="tr-TR" sz="1200" dirty="0">
                          <a:latin typeface="+mn-lt"/>
                          <a:ea typeface="Calibri"/>
                          <a:cs typeface="Times New Roman"/>
                        </a:rPr>
                        <a:t>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Okul Sağlığı Yönetim Ekibi*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8392">
                <a:tc>
                  <a:txBody>
                    <a:bodyPr/>
                    <a:lstStyle/>
                    <a:p>
                      <a:pPr algn="ctr">
                        <a:lnSpc>
                          <a:spcPct val="115000"/>
                        </a:lnSpc>
                        <a:spcAft>
                          <a:spcPts val="0"/>
                        </a:spcAft>
                      </a:pPr>
                      <a:r>
                        <a:rPr lang="tr-TR" sz="1200" dirty="0">
                          <a:latin typeface="+mn-lt"/>
                          <a:ea typeface="Calibri"/>
                          <a:cs typeface="Times New Roman"/>
                        </a:rPr>
                        <a:t>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yıllık rehberlik hizmetleri çerçeve planı hazırlanmıştır.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8392">
                <a:tc>
                  <a:txBody>
                    <a:bodyPr/>
                    <a:lstStyle/>
                    <a:p>
                      <a:pPr algn="ctr">
                        <a:lnSpc>
                          <a:spcPct val="115000"/>
                        </a:lnSpc>
                        <a:spcAft>
                          <a:spcPts val="0"/>
                        </a:spcAft>
                      </a:pPr>
                      <a:r>
                        <a:rPr lang="tr-TR" sz="1200" dirty="0">
                          <a:latin typeface="+mn-lt"/>
                          <a:ea typeface="Calibri"/>
                          <a:cs typeface="Times New Roman"/>
                        </a:rPr>
                        <a:t>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ilkyardım dolabı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8392">
                <a:tc>
                  <a:txBody>
                    <a:bodyPr/>
                    <a:lstStyle/>
                    <a:p>
                      <a:pPr algn="ctr">
                        <a:lnSpc>
                          <a:spcPct val="115000"/>
                        </a:lnSpc>
                        <a:spcAft>
                          <a:spcPts val="0"/>
                        </a:spcAft>
                      </a:pPr>
                      <a:r>
                        <a:rPr lang="tr-TR" sz="1200" dirty="0">
                          <a:latin typeface="+mn-lt"/>
                          <a:ea typeface="Calibri"/>
                          <a:cs typeface="Times New Roman"/>
                        </a:rPr>
                        <a:t>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TSM** ile işbirliği yaparak sağlık hizmetlerini koordine etmektedir.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46147">
                <a:tc>
                  <a:txBody>
                    <a:bodyPr/>
                    <a:lstStyle/>
                    <a:p>
                      <a:pPr algn="ctr">
                        <a:lnSpc>
                          <a:spcPct val="115000"/>
                        </a:lnSpc>
                        <a:spcAft>
                          <a:spcPts val="0"/>
                        </a:spcAft>
                      </a:pPr>
                      <a:r>
                        <a:rPr lang="tr-TR" sz="1200" dirty="0">
                          <a:latin typeface="+mn-lt"/>
                          <a:ea typeface="Calibri"/>
                          <a:cs typeface="Times New Roman"/>
                        </a:rPr>
                        <a:t>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Okul/kurumdaki tüm öğrencilerin aile hekimleri tarafından yapılan yıllık periyodik muayenelerinin takibi yapılmakta ve bu bilgi TSM ile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6147">
                <a:tc>
                  <a:txBody>
                    <a:bodyPr/>
                    <a:lstStyle/>
                    <a:p>
                      <a:pPr algn="ctr">
                        <a:lnSpc>
                          <a:spcPct val="115000"/>
                        </a:lnSpc>
                        <a:spcAft>
                          <a:spcPts val="0"/>
                        </a:spcAft>
                      </a:pPr>
                      <a:r>
                        <a:rPr lang="tr-TR" sz="1200" dirty="0">
                          <a:latin typeface="+mn-lt"/>
                          <a:ea typeface="Calibri"/>
                          <a:cs typeface="Times New Roman"/>
                        </a:rPr>
                        <a:t>7</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Tarama, aşılama ve koruyucu ağız diş sağlığı çalışmaları öncesinde bilgi notları ailelere ulaştırılmakta ve uygulama öncesinde TSM personeline bildirilmektedir.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46147">
                <a:tc>
                  <a:txBody>
                    <a:bodyPr/>
                    <a:lstStyle/>
                    <a:p>
                      <a:pPr algn="ctr">
                        <a:lnSpc>
                          <a:spcPct val="115000"/>
                        </a:lnSpc>
                        <a:spcAft>
                          <a:spcPts val="0"/>
                        </a:spcAft>
                      </a:pPr>
                      <a:r>
                        <a:rPr lang="tr-TR" sz="1200" dirty="0">
                          <a:latin typeface="+mn-lt"/>
                          <a:ea typeface="Calibri"/>
                          <a:cs typeface="Times New Roman"/>
                        </a:rPr>
                        <a:t>8</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8392">
                <a:tc>
                  <a:txBody>
                    <a:bodyPr/>
                    <a:lstStyle/>
                    <a:p>
                      <a:pPr algn="ctr">
                        <a:lnSpc>
                          <a:spcPct val="115000"/>
                        </a:lnSpc>
                        <a:spcAft>
                          <a:spcPts val="0"/>
                        </a:spcAft>
                      </a:pPr>
                      <a:r>
                        <a:rPr lang="tr-TR" sz="1200" dirty="0">
                          <a:latin typeface="+mn-lt"/>
                          <a:ea typeface="Calibri"/>
                          <a:cs typeface="Times New Roman"/>
                        </a:rPr>
                        <a:t>9</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çalışanları periyodik muayenenin yapılması için kayıtlı oldukları aile hekimlerine başvurmaları yönünde teşvik edilmektedir.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46147">
                <a:tc>
                  <a:txBody>
                    <a:bodyPr/>
                    <a:lstStyle/>
                    <a:p>
                      <a:pPr algn="ctr">
                        <a:lnSpc>
                          <a:spcPct val="115000"/>
                        </a:lnSpc>
                        <a:spcAft>
                          <a:spcPts val="0"/>
                        </a:spcAft>
                      </a:pPr>
                      <a:r>
                        <a:rPr lang="tr-TR" sz="1200" dirty="0">
                          <a:latin typeface="+mn-lt"/>
                          <a:ea typeface="Calibri"/>
                          <a:cs typeface="Times New Roman"/>
                        </a:rPr>
                        <a:t>10</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Risk grubundaki öğrencilerin (özel politika gerektiren öğrenciler) velileri ile görüşmeler/bilgilendirme faaliyetleri yapılarak sağlık kuruluşlarına yönlendirilmektedir.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8392">
                <a:tc>
                  <a:txBody>
                    <a:bodyPr/>
                    <a:lstStyle/>
                    <a:p>
                      <a:pPr algn="ctr">
                        <a:lnSpc>
                          <a:spcPct val="115000"/>
                        </a:lnSpc>
                        <a:spcAft>
                          <a:spcPts val="0"/>
                        </a:spcAft>
                      </a:pPr>
                      <a:r>
                        <a:rPr lang="tr-TR" sz="1200" dirty="0">
                          <a:latin typeface="+mn-lt"/>
                          <a:ea typeface="Calibri"/>
                          <a:cs typeface="Times New Roman"/>
                        </a:rPr>
                        <a:t>11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bünyesinde rehber öğretmen ve rehberlik servisi vardır.  </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78392">
                <a:tc>
                  <a:txBody>
                    <a:bodyPr/>
                    <a:lstStyle/>
                    <a:p>
                      <a:pPr algn="ctr">
                        <a:lnSpc>
                          <a:spcPct val="115000"/>
                        </a:lnSpc>
                        <a:spcAft>
                          <a:spcPts val="0"/>
                        </a:spcAft>
                      </a:pPr>
                      <a:r>
                        <a:rPr lang="tr-TR" sz="1200" dirty="0">
                          <a:latin typeface="+mn-lt"/>
                          <a:ea typeface="Calibri"/>
                          <a:cs typeface="Times New Roman"/>
                        </a:rPr>
                        <a:t>12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Rehberlik hizmetleri kayıtları uygun şekilde tutulmakta ve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78392">
                <a:tc>
                  <a:txBody>
                    <a:bodyPr/>
                    <a:lstStyle/>
                    <a:p>
                      <a:pPr algn="ctr">
                        <a:lnSpc>
                          <a:spcPct val="115000"/>
                        </a:lnSpc>
                        <a:spcAft>
                          <a:spcPts val="0"/>
                        </a:spcAft>
                      </a:pPr>
                      <a:r>
                        <a:rPr lang="tr-TR" sz="1200" dirty="0">
                          <a:latin typeface="+mn-lt"/>
                          <a:ea typeface="Calibri"/>
                          <a:cs typeface="Times New Roman"/>
                        </a:rPr>
                        <a:t>13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Tütün ve/veya diğer bağımlılık yapıcı madde kullanımı olan veya olduğu düşünülen öğrencilerin rehber öğretmenle görüşmesi sağlanmaktadır.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78392">
                <a:tc>
                  <a:txBody>
                    <a:bodyPr/>
                    <a:lstStyle/>
                    <a:p>
                      <a:pPr algn="ctr">
                        <a:lnSpc>
                          <a:spcPct val="115000"/>
                        </a:lnSpc>
                        <a:spcAft>
                          <a:spcPts val="0"/>
                        </a:spcAft>
                      </a:pPr>
                      <a:r>
                        <a:rPr lang="tr-TR" sz="1200" dirty="0">
                          <a:latin typeface="+mn-lt"/>
                          <a:ea typeface="Calibri"/>
                          <a:cs typeface="Times New Roman"/>
                        </a:rPr>
                        <a:t>14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sağlık kayıtları uygun şekilde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446147">
                <a:tc>
                  <a:txBody>
                    <a:bodyPr/>
                    <a:lstStyle/>
                    <a:p>
                      <a:pPr algn="ctr">
                        <a:lnSpc>
                          <a:spcPct val="115000"/>
                        </a:lnSpc>
                        <a:spcAft>
                          <a:spcPts val="0"/>
                        </a:spcAft>
                      </a:pPr>
                      <a:r>
                        <a:rPr lang="tr-TR" sz="1200" dirty="0">
                          <a:latin typeface="+mn-lt"/>
                          <a:ea typeface="Calibri"/>
                          <a:cs typeface="Times New Roman"/>
                        </a:rPr>
                        <a:t>15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ve pansiyonlarda sağlıklı yaşam kültürü oluşturmaya ve olumlu sağlık davranışı geliştirmeye yönelik görsel materyaller öğrenciler ve okul çalışanlarının görebileceği yerde asılıdır.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78392">
                <a:tc>
                  <a:txBody>
                    <a:bodyPr/>
                    <a:lstStyle/>
                    <a:p>
                      <a:pPr algn="ctr">
                        <a:lnSpc>
                          <a:spcPct val="115000"/>
                        </a:lnSpc>
                        <a:spcAft>
                          <a:spcPts val="0"/>
                        </a:spcAft>
                      </a:pPr>
                      <a:r>
                        <a:rPr lang="tr-TR" sz="1200" dirty="0">
                          <a:latin typeface="+mn-lt"/>
                          <a:ea typeface="Calibri"/>
                          <a:cs typeface="Times New Roman"/>
                        </a:rPr>
                        <a:t>16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Sağlıkla ilgili öğrenci kulüp faaliyetleri yapılmaktadır.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53656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3808" y="68826"/>
            <a:ext cx="10018713" cy="737419"/>
          </a:xfrm>
        </p:spPr>
        <p:txBody>
          <a:bodyPr>
            <a:normAutofit fontScale="90000"/>
          </a:bodyPr>
          <a:lstStyle/>
          <a:p>
            <a:pPr>
              <a:defRPr/>
            </a:pPr>
            <a:r>
              <a:rPr lang="tr-TR" b="1" dirty="0" smtClean="0">
                <a:ln w="11430"/>
              </a:rPr>
              <a:t/>
            </a:r>
            <a:br>
              <a:rPr lang="tr-TR" b="1" dirty="0" smtClean="0">
                <a:ln w="11430"/>
              </a:rPr>
            </a:br>
            <a:endParaRPr lang="tr-TR" b="1" dirty="0">
              <a:ln w="11430"/>
            </a:endParaRPr>
          </a:p>
        </p:txBody>
      </p:sp>
      <p:sp>
        <p:nvSpPr>
          <p:cNvPr id="3" name="İçerik Yer Tutucusu 2"/>
          <p:cNvSpPr>
            <a:spLocks noGrp="1"/>
          </p:cNvSpPr>
          <p:nvPr>
            <p:ph idx="1"/>
          </p:nvPr>
        </p:nvSpPr>
        <p:spPr>
          <a:xfrm>
            <a:off x="1680955" y="1120876"/>
            <a:ext cx="10018713" cy="5737123"/>
          </a:xfrm>
        </p:spPr>
        <p:txBody>
          <a:bodyPr>
            <a:normAutofit/>
          </a:bodyPr>
          <a:lstStyle/>
          <a:p>
            <a:pPr algn="just"/>
            <a:endParaRPr lang="tr-TR" sz="4200" b="1" dirty="0">
              <a:latin typeface="Calibri" panose="020F0502020204030204" pitchFamily="34" charset="0"/>
              <a:ea typeface="Times New Roman" pitchFamily="18" charset="0"/>
              <a:cs typeface="Calibri" panose="020F0502020204030204" pitchFamily="34" charset="0"/>
            </a:endParaRPr>
          </a:p>
          <a:p>
            <a:pPr algn="just" eaLnBrk="0" hangingPunct="0">
              <a:lnSpc>
                <a:spcPct val="120000"/>
              </a:lnSpc>
              <a:tabLst>
                <a:tab pos="338138" algn="l"/>
              </a:tabLst>
            </a:pPr>
            <a:endParaRPr lang="tr-TR" sz="1000" b="1" dirty="0">
              <a:ea typeface="Times New Roman" pitchFamily="18" charset="0"/>
              <a:cs typeface="Times New Roman" pitchFamily="18" charset="0"/>
            </a:endParaRPr>
          </a:p>
        </p:txBody>
      </p:sp>
      <p:sp>
        <p:nvSpPr>
          <p:cNvPr id="4" name="Dikdörtgen 3"/>
          <p:cNvSpPr/>
          <p:nvPr/>
        </p:nvSpPr>
        <p:spPr>
          <a:xfrm>
            <a:off x="1828800" y="147483"/>
            <a:ext cx="7934632" cy="369332"/>
          </a:xfrm>
          <a:prstGeom prst="rect">
            <a:avLst/>
          </a:prstGeom>
        </p:spPr>
        <p:txBody>
          <a:bodyPr wrap="square">
            <a:spAutoFit/>
          </a:bodyPr>
          <a:lstStyle/>
          <a:p>
            <a:pPr lvl="0"/>
            <a:r>
              <a:rPr lang="tr-TR" b="1" dirty="0">
                <a:latin typeface="Calibri" panose="020F0502020204030204" pitchFamily="34" charset="0"/>
                <a:ea typeface="Calibri" panose="020F0502020204030204" pitchFamily="34" charset="0"/>
                <a:cs typeface="Times New Roman" pitchFamily="18" charset="0"/>
              </a:rPr>
              <a:t>3</a:t>
            </a:r>
            <a:r>
              <a:rPr lang="tr-TR" b="1" dirty="0" smtClean="0">
                <a:latin typeface="Calibri" panose="020F0502020204030204" pitchFamily="34" charset="0"/>
                <a:ea typeface="Calibri" pitchFamily="34" charset="0"/>
                <a:cs typeface="Times New Roman" pitchFamily="18" charset="0"/>
              </a:rPr>
              <a:t>b</a:t>
            </a:r>
            <a:r>
              <a:rPr lang="tr-TR" b="1" dirty="0">
                <a:latin typeface="Calibri" panose="020F0502020204030204" pitchFamily="34" charset="0"/>
                <a:ea typeface="Calibri" pitchFamily="34" charset="0"/>
                <a:cs typeface="Times New Roman" pitchFamily="18" charset="0"/>
              </a:rPr>
              <a:t>. </a:t>
            </a:r>
            <a:r>
              <a:rPr lang="tr-TR" b="1" dirty="0">
                <a:latin typeface="Calibri" panose="020F0502020204030204" pitchFamily="34" charset="0"/>
              </a:rPr>
              <a:t>Sağlıklı ve Güvenli Okul Çevresi</a:t>
            </a:r>
            <a:endParaRPr lang="tr-TR" sz="2800" b="1" dirty="0">
              <a:latin typeface="Calibri" panose="020F0502020204030204" pitchFamily="34" charset="0"/>
              <a:cs typeface="Arial" pitchFamily="34" charset="0"/>
            </a:endParaRPr>
          </a:p>
        </p:txBody>
      </p:sp>
      <p:graphicFrame>
        <p:nvGraphicFramePr>
          <p:cNvPr id="5" name="3 Tablo"/>
          <p:cNvGraphicFramePr>
            <a:graphicFrameLocks noGrp="1"/>
          </p:cNvGraphicFramePr>
          <p:nvPr>
            <p:extLst>
              <p:ext uri="{D42A27DB-BD31-4B8C-83A1-F6EECF244321}">
                <p14:modId xmlns:p14="http://schemas.microsoft.com/office/powerpoint/2010/main" val="2539717279"/>
              </p:ext>
            </p:extLst>
          </p:nvPr>
        </p:nvGraphicFramePr>
        <p:xfrm>
          <a:off x="1680956" y="442458"/>
          <a:ext cx="10174892" cy="6341805"/>
        </p:xfrm>
        <a:graphic>
          <a:graphicData uri="http://schemas.openxmlformats.org/drawingml/2006/table">
            <a:tbl>
              <a:tblPr/>
              <a:tblGrid>
                <a:gridCol w="376254">
                  <a:extLst>
                    <a:ext uri="{9D8B030D-6E8A-4147-A177-3AD203B41FA5}">
                      <a16:colId xmlns:a16="http://schemas.microsoft.com/office/drawing/2014/main" xmlns="" val="20000"/>
                    </a:ext>
                  </a:extLst>
                </a:gridCol>
                <a:gridCol w="9099115">
                  <a:extLst>
                    <a:ext uri="{9D8B030D-6E8A-4147-A177-3AD203B41FA5}">
                      <a16:colId xmlns:a16="http://schemas.microsoft.com/office/drawing/2014/main" xmlns="" val="20001"/>
                    </a:ext>
                  </a:extLst>
                </a:gridCol>
                <a:gridCol w="699523">
                  <a:extLst>
                    <a:ext uri="{9D8B030D-6E8A-4147-A177-3AD203B41FA5}">
                      <a16:colId xmlns:a16="http://schemas.microsoft.com/office/drawing/2014/main" xmlns="" val="20002"/>
                    </a:ext>
                  </a:extLst>
                </a:gridCol>
              </a:tblGrid>
              <a:tr h="511204">
                <a:tc>
                  <a:txBody>
                    <a:bodyPr/>
                    <a:lstStyle/>
                    <a:p>
                      <a:pPr>
                        <a:lnSpc>
                          <a:spcPts val="600"/>
                        </a:lnSpc>
                        <a:spcAft>
                          <a:spcPts val="0"/>
                        </a:spcAft>
                      </a:pPr>
                      <a:endParaRPr lang="tr-TR" sz="1200" dirty="0">
                        <a:latin typeface="+mn-lt"/>
                        <a:ea typeface="Calibri"/>
                        <a:cs typeface="Times New Roman"/>
                      </a:endParaRPr>
                    </a:p>
                    <a:p>
                      <a:pPr marL="64770">
                        <a:spcAft>
                          <a:spcPts val="0"/>
                        </a:spcAft>
                      </a:pPr>
                      <a:r>
                        <a:rPr lang="tr-TR" sz="1200" spc="-10" dirty="0">
                          <a:latin typeface="+mn-lt"/>
                          <a:ea typeface="Times New Roman"/>
                          <a:cs typeface="Times New Roman"/>
                        </a:rPr>
                        <a:t>N</a:t>
                      </a:r>
                      <a:r>
                        <a:rPr lang="tr-TR" sz="1200" dirty="0">
                          <a:latin typeface="+mn-lt"/>
                          <a:ea typeface="Times New Roman"/>
                          <a:cs typeface="Times New Roman"/>
                        </a:rPr>
                        <a:t>o</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230"/>
                        </a:lnSpc>
                        <a:spcAft>
                          <a:spcPts val="0"/>
                        </a:spcAft>
                      </a:pPr>
                      <a:r>
                        <a:rPr lang="tr-TR" sz="1200" dirty="0">
                          <a:latin typeface="+mn-lt"/>
                          <a:ea typeface="Times New Roman"/>
                          <a:cs typeface="Times New Roman"/>
                        </a:rPr>
                        <a:t>E</a:t>
                      </a:r>
                      <a:r>
                        <a:rPr lang="tr-TR" sz="1200" spc="-15" dirty="0">
                          <a:latin typeface="+mn-lt"/>
                          <a:ea typeface="Times New Roman"/>
                          <a:cs typeface="Times New Roman"/>
                        </a:rPr>
                        <a:t>v</a:t>
                      </a:r>
                      <a:r>
                        <a:rPr lang="tr-TR" sz="1200" dirty="0">
                          <a:latin typeface="+mn-lt"/>
                          <a:ea typeface="Times New Roman"/>
                          <a:cs typeface="Times New Roman"/>
                        </a:rPr>
                        <a:t>et</a:t>
                      </a:r>
                      <a:r>
                        <a:rPr lang="tr-TR" sz="1200" spc="5" dirty="0">
                          <a:latin typeface="+mn-lt"/>
                          <a:ea typeface="Times New Roman"/>
                          <a:cs typeface="Times New Roman"/>
                        </a:rPr>
                        <a:t> </a:t>
                      </a:r>
                      <a:r>
                        <a:rPr lang="tr-TR" sz="1200" dirty="0">
                          <a:latin typeface="+mn-lt"/>
                          <a:ea typeface="Times New Roman"/>
                          <a:cs typeface="Times New Roman"/>
                        </a:rPr>
                        <a:t>(E)</a:t>
                      </a:r>
                      <a:endParaRPr lang="tr-TR" sz="1200" dirty="0">
                        <a:latin typeface="+mn-lt"/>
                        <a:ea typeface="Calibri"/>
                        <a:cs typeface="Times New Roman"/>
                      </a:endParaRPr>
                    </a:p>
                    <a:p>
                      <a:pPr marL="64770">
                        <a:lnSpc>
                          <a:spcPts val="1260"/>
                        </a:lnSpc>
                        <a:spcAft>
                          <a:spcPts val="0"/>
                        </a:spcAft>
                      </a:pPr>
                      <a:r>
                        <a:rPr lang="tr-TR" sz="1200" spc="-10" dirty="0">
                          <a:latin typeface="+mn-lt"/>
                          <a:ea typeface="Times New Roman"/>
                          <a:cs typeface="Times New Roman"/>
                        </a:rPr>
                        <a:t>H</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ır (</a:t>
                      </a:r>
                      <a:r>
                        <a:rPr lang="tr-TR" sz="1200" spc="-10" dirty="0">
                          <a:latin typeface="+mn-lt"/>
                          <a:ea typeface="Times New Roman"/>
                          <a:cs typeface="Times New Roman"/>
                        </a:rPr>
                        <a:t>H</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7544">
                <a:tc>
                  <a:txBody>
                    <a:bodyPr/>
                    <a:lstStyle/>
                    <a:p>
                      <a:pPr marL="64770" algn="ctr">
                        <a:spcBef>
                          <a:spcPts val="95"/>
                        </a:spcBef>
                        <a:spcAft>
                          <a:spcPts val="0"/>
                        </a:spcAft>
                      </a:pPr>
                      <a:r>
                        <a:rPr lang="tr-TR" sz="1200" dirty="0">
                          <a:latin typeface="+mn-lt"/>
                          <a:ea typeface="Times New Roman"/>
                          <a:cs typeface="Times New Roman"/>
                        </a:rPr>
                        <a:t>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5" dirty="0">
                          <a:latin typeface="+mn-lt"/>
                          <a:ea typeface="Times New Roman"/>
                          <a:cs typeface="Times New Roman"/>
                        </a:rPr>
                        <a:t> </a:t>
                      </a:r>
                      <a:r>
                        <a:rPr lang="tr-TR" sz="1200" dirty="0">
                          <a:latin typeface="+mn-lt"/>
                          <a:ea typeface="Times New Roman"/>
                          <a:cs typeface="Times New Roman"/>
                        </a:rPr>
                        <a:t>Pla</a:t>
                      </a:r>
                      <a:r>
                        <a:rPr lang="tr-TR" sz="1200" spc="-15"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lı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g</a:t>
                      </a:r>
                      <a:r>
                        <a:rPr lang="tr-TR" sz="1200" spc="1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2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2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a:t>
                      </a:r>
                      <a:r>
                        <a:rPr lang="tr-TR" sz="1200" spc="-45" dirty="0">
                          <a:latin typeface="+mn-lt"/>
                          <a:ea typeface="Times New Roman"/>
                          <a:cs typeface="Times New Roman"/>
                        </a:rPr>
                        <a:t> </a:t>
                      </a:r>
                      <a:r>
                        <a:rPr lang="tr-TR" sz="1200" dirty="0">
                          <a:latin typeface="+mn-lt"/>
                          <a:ea typeface="Times New Roman"/>
                          <a:cs typeface="Times New Roman"/>
                        </a:rPr>
                        <a:t>hi</a:t>
                      </a:r>
                      <a:r>
                        <a:rPr lang="tr-TR" sz="1200" spc="-10" dirty="0">
                          <a:latin typeface="+mn-lt"/>
                          <a:ea typeface="Times New Roman"/>
                          <a:cs typeface="Times New Roman"/>
                        </a:rPr>
                        <a:t>z</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le</a:t>
                      </a:r>
                      <a:r>
                        <a:rPr lang="tr-TR" sz="1200" spc="5"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ni</a:t>
                      </a:r>
                      <a:r>
                        <a:rPr lang="tr-TR" sz="1200" spc="-40"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ren</a:t>
                      </a:r>
                      <a:r>
                        <a:rPr lang="tr-TR" sz="1200" spc="-35" dirty="0">
                          <a:latin typeface="+mn-lt"/>
                          <a:ea typeface="Times New Roman"/>
                          <a:cs typeface="Times New Roman"/>
                        </a:rPr>
                        <a:t> </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aç</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dirty="0">
                          <a:latin typeface="+mn-lt"/>
                          <a:ea typeface="Times New Roman"/>
                          <a:cs typeface="Times New Roman"/>
                        </a:rPr>
                        <a:t>hed</a:t>
                      </a:r>
                      <a:r>
                        <a:rPr lang="tr-TR" sz="1200" spc="-10" dirty="0">
                          <a:latin typeface="+mn-lt"/>
                          <a:ea typeface="Times New Roman"/>
                          <a:cs typeface="Times New Roman"/>
                        </a:rPr>
                        <a:t>e</a:t>
                      </a:r>
                      <a:r>
                        <a:rPr lang="tr-TR" sz="1200" dirty="0">
                          <a:latin typeface="+mn-lt"/>
                          <a:ea typeface="Times New Roman"/>
                          <a:cs typeface="Times New Roman"/>
                        </a:rPr>
                        <a:t>fl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25"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en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10" dirty="0">
                          <a:latin typeface="+mn-lt"/>
                          <a:ea typeface="Times New Roman"/>
                          <a:cs typeface="Times New Roman"/>
                        </a:rPr>
                        <a:t>t</a:t>
                      </a:r>
                      <a:r>
                        <a:rPr lang="tr-TR" sz="1200" dirty="0">
                          <a:latin typeface="+mn-lt"/>
                          <a:ea typeface="Times New Roman"/>
                          <a:cs typeface="Times New Roman"/>
                        </a:rPr>
                        <a:t>ir.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7544">
                <a:tc>
                  <a:txBody>
                    <a:bodyPr/>
                    <a:lstStyle/>
                    <a:p>
                      <a:pPr marL="64770" algn="ctr">
                        <a:spcBef>
                          <a:spcPts val="95"/>
                        </a:spcBef>
                        <a:spcAft>
                          <a:spcPts val="0"/>
                        </a:spcAft>
                      </a:pPr>
                      <a:r>
                        <a:rPr lang="tr-TR" sz="1200" dirty="0">
                          <a:latin typeface="+mn-lt"/>
                          <a:ea typeface="Times New Roman"/>
                          <a:cs typeface="Times New Roman"/>
                        </a:rPr>
                        <a:t>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B</a:t>
                      </a:r>
                      <a:r>
                        <a:rPr lang="tr-TR" sz="1200" dirty="0">
                          <a:latin typeface="+mn-lt"/>
                          <a:ea typeface="Times New Roman"/>
                          <a:cs typeface="Times New Roman"/>
                        </a:rPr>
                        <a:t>ahçe</a:t>
                      </a:r>
                      <a:r>
                        <a:rPr lang="tr-TR" sz="1200" spc="-10" dirty="0">
                          <a:latin typeface="+mn-lt"/>
                          <a:ea typeface="Times New Roman"/>
                          <a:cs typeface="Times New Roman"/>
                        </a:rPr>
                        <a:t>n</a:t>
                      </a:r>
                      <a:r>
                        <a:rPr lang="tr-TR" sz="1200" dirty="0">
                          <a:latin typeface="+mn-lt"/>
                          <a:ea typeface="Times New Roman"/>
                          <a:cs typeface="Times New Roman"/>
                        </a:rPr>
                        <a:t>in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a:t>
                      </a:r>
                      <a:r>
                        <a:rPr lang="tr-TR" sz="1200" spc="5"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i</a:t>
                      </a:r>
                      <a:r>
                        <a:rPr lang="tr-TR" sz="1200" dirty="0">
                          <a:latin typeface="+mn-lt"/>
                          <a:ea typeface="Times New Roman"/>
                          <a:cs typeface="Times New Roman"/>
                        </a:rPr>
                        <a:t>d</a:t>
                      </a:r>
                      <a:r>
                        <a:rPr lang="tr-TR" sz="1200" spc="-10"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7544">
                <a:tc>
                  <a:txBody>
                    <a:bodyPr/>
                    <a:lstStyle/>
                    <a:p>
                      <a:pPr marL="64770" algn="ctr">
                        <a:spcBef>
                          <a:spcPts val="100"/>
                        </a:spcBef>
                        <a:spcAft>
                          <a:spcPts val="0"/>
                        </a:spcAft>
                      </a:pPr>
                      <a:r>
                        <a:rPr lang="tr-TR" sz="1200" dirty="0">
                          <a:latin typeface="+mn-lt"/>
                          <a:ea typeface="Times New Roman"/>
                          <a:cs typeface="Times New Roman"/>
                        </a:rPr>
                        <a:t>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100"/>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60" dirty="0">
                          <a:latin typeface="+mn-lt"/>
                          <a:ea typeface="Times New Roman"/>
                          <a:cs typeface="Times New Roman"/>
                        </a:rPr>
                        <a:t> </a:t>
                      </a:r>
                      <a:r>
                        <a:rPr lang="tr-TR" sz="1200" dirty="0">
                          <a:latin typeface="+mn-lt"/>
                          <a:ea typeface="Times New Roman"/>
                          <a:cs typeface="Times New Roman"/>
                        </a:rPr>
                        <a:t>iç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5"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da</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5"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çö</a:t>
                      </a:r>
                      <a:r>
                        <a:rPr lang="tr-TR" sz="1200" spc="-15" dirty="0">
                          <a:latin typeface="+mn-lt"/>
                          <a:ea typeface="Times New Roman"/>
                          <a:cs typeface="Times New Roman"/>
                        </a:rPr>
                        <a:t>p</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rin</a:t>
                      </a:r>
                      <a:r>
                        <a:rPr lang="tr-TR" sz="1200" spc="-55" dirty="0">
                          <a:latin typeface="+mn-lt"/>
                          <a:ea typeface="Times New Roman"/>
                          <a:cs typeface="Times New Roman"/>
                        </a:rPr>
                        <a:t> </a:t>
                      </a:r>
                      <a:r>
                        <a:rPr lang="tr-TR" sz="1200" dirty="0">
                          <a:latin typeface="+mn-lt"/>
                          <a:ea typeface="Times New Roman"/>
                          <a:cs typeface="Times New Roman"/>
                        </a:rPr>
                        <a:t>top</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10" dirty="0">
                          <a:latin typeface="+mn-lt"/>
                          <a:ea typeface="Times New Roman"/>
                          <a:cs typeface="Times New Roman"/>
                        </a:rPr>
                        <a:t>d</a:t>
                      </a:r>
                      <a:r>
                        <a:rPr lang="tr-TR" sz="1200" dirty="0">
                          <a:latin typeface="+mn-lt"/>
                          <a:ea typeface="Times New Roman"/>
                          <a:cs typeface="Times New Roman"/>
                        </a:rPr>
                        <a:t>ı</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t</a:t>
                      </a:r>
                      <a:r>
                        <a:rPr lang="tr-TR" sz="1200" dirty="0">
                          <a:latin typeface="+mn-lt"/>
                          <a:ea typeface="Times New Roman"/>
                          <a:cs typeface="Times New Roman"/>
                        </a:rPr>
                        <a:t>em</a:t>
                      </a:r>
                      <a:r>
                        <a:rPr lang="tr-TR" sz="1200" spc="-5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7544">
                <a:tc>
                  <a:txBody>
                    <a:bodyPr/>
                    <a:lstStyle/>
                    <a:p>
                      <a:pPr marL="64770" algn="ctr">
                        <a:spcBef>
                          <a:spcPts val="95"/>
                        </a:spcBef>
                        <a:spcAft>
                          <a:spcPts val="0"/>
                        </a:spcAft>
                      </a:pPr>
                      <a:r>
                        <a:rPr lang="tr-TR" sz="1200" dirty="0">
                          <a:latin typeface="+mn-lt"/>
                          <a:ea typeface="Times New Roman"/>
                          <a:cs typeface="Times New Roman"/>
                        </a:rPr>
                        <a:t>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i</a:t>
                      </a:r>
                      <a:r>
                        <a:rPr lang="tr-TR" sz="1200" spc="-20" dirty="0">
                          <a:latin typeface="+mn-lt"/>
                          <a:ea typeface="Times New Roman"/>
                          <a:cs typeface="Times New Roman"/>
                        </a:rPr>
                        <a:t>-</a:t>
                      </a:r>
                      <a:r>
                        <a:rPr lang="tr-TR" sz="1200" dirty="0">
                          <a:latin typeface="+mn-lt"/>
                          <a:ea typeface="Times New Roman"/>
                          <a:cs typeface="Times New Roman"/>
                        </a:rPr>
                        <a:t>dışı</a:t>
                      </a:r>
                      <a:r>
                        <a:rPr lang="tr-TR" sz="1200" spc="-3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dirty="0">
                          <a:latin typeface="+mn-lt"/>
                          <a:ea typeface="Times New Roman"/>
                          <a:cs typeface="Times New Roman"/>
                        </a:rPr>
                        <a:t>bahçe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4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10" dirty="0">
                          <a:latin typeface="+mn-lt"/>
                          <a:ea typeface="Times New Roman"/>
                          <a:cs typeface="Times New Roman"/>
                        </a:rPr>
                        <a:t>n</a:t>
                      </a:r>
                      <a:r>
                        <a:rPr lang="tr-TR" sz="1200" dirty="0">
                          <a:latin typeface="+mn-lt"/>
                          <a:ea typeface="Times New Roman"/>
                          <a:cs typeface="Times New Roman"/>
                        </a:rPr>
                        <a:t>li</a:t>
                      </a:r>
                      <a:r>
                        <a:rPr lang="tr-TR" sz="1200" spc="-35"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5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a:t>
                      </a:r>
                      <a:r>
                        <a:rPr lang="tr-TR" sz="1200" spc="-45"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40" dirty="0">
                          <a:latin typeface="+mn-lt"/>
                          <a:ea typeface="Times New Roman"/>
                          <a:cs typeface="Times New Roman"/>
                        </a:rPr>
                        <a:t> </a:t>
                      </a:r>
                      <a:r>
                        <a:rPr lang="tr-TR" sz="1200" spc="-10" dirty="0">
                          <a:latin typeface="+mn-lt"/>
                          <a:ea typeface="Times New Roman"/>
                          <a:cs typeface="Times New Roman"/>
                        </a:rPr>
                        <a:t>k</a:t>
                      </a:r>
                      <a:r>
                        <a:rPr lang="tr-TR" sz="1200" spc="10" dirty="0">
                          <a:latin typeface="+mn-lt"/>
                          <a:ea typeface="Times New Roman"/>
                          <a:cs typeface="Times New Roman"/>
                        </a:rPr>
                        <a:t>a</a:t>
                      </a:r>
                      <a:r>
                        <a:rPr lang="tr-TR" sz="1200" spc="-15" dirty="0">
                          <a:latin typeface="+mn-lt"/>
                          <a:ea typeface="Times New Roman"/>
                          <a:cs typeface="Times New Roman"/>
                        </a:rPr>
                        <a:t>y</a:t>
                      </a:r>
                      <a:r>
                        <a:rPr lang="tr-TR" sz="1200" dirty="0">
                          <a:latin typeface="+mn-lt"/>
                          <a:ea typeface="Times New Roman"/>
                          <a:cs typeface="Times New Roman"/>
                        </a:rPr>
                        <a:t>dı</a:t>
                      </a:r>
                      <a:r>
                        <a:rPr lang="tr-TR" sz="1200" spc="-3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ak</a:t>
                      </a:r>
                      <a:r>
                        <a:rPr lang="tr-TR" sz="1200" spc="5" dirty="0">
                          <a:latin typeface="+mn-lt"/>
                          <a:ea typeface="Times New Roman"/>
                          <a:cs typeface="Times New Roman"/>
                        </a:rPr>
                        <a:t>t</a:t>
                      </a:r>
                      <a:r>
                        <a:rPr lang="tr-TR" sz="1200" dirty="0">
                          <a:latin typeface="+mn-lt"/>
                          <a:ea typeface="Times New Roman"/>
                          <a:cs typeface="Times New Roman"/>
                        </a:rPr>
                        <a:t>a</a:t>
                      </a:r>
                      <a:r>
                        <a:rPr lang="tr-TR" sz="1200" spc="-10"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7544">
                <a:tc>
                  <a:txBody>
                    <a:bodyPr/>
                    <a:lstStyle/>
                    <a:p>
                      <a:pPr marL="64770" algn="ctr">
                        <a:spcBef>
                          <a:spcPts val="95"/>
                        </a:spcBef>
                        <a:spcAft>
                          <a:spcPts val="0"/>
                        </a:spcAft>
                      </a:pPr>
                      <a:r>
                        <a:rPr lang="tr-TR" sz="1200" dirty="0">
                          <a:latin typeface="+mn-lt"/>
                          <a:ea typeface="Times New Roman"/>
                          <a:cs typeface="Times New Roman"/>
                        </a:rPr>
                        <a:t>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da</a:t>
                      </a:r>
                      <a:r>
                        <a:rPr lang="tr-TR" sz="1200" spc="-125" dirty="0">
                          <a:latin typeface="+mn-lt"/>
                          <a:ea typeface="Times New Roman"/>
                          <a:cs typeface="Times New Roman"/>
                        </a:rPr>
                        <a:t> </a:t>
                      </a:r>
                      <a:r>
                        <a:rPr lang="tr-TR" sz="1200" dirty="0">
                          <a:latin typeface="+mn-lt"/>
                          <a:ea typeface="Times New Roman"/>
                          <a:cs typeface="Times New Roman"/>
                        </a:rPr>
                        <a:t>Şebe</a:t>
                      </a:r>
                      <a:r>
                        <a:rPr lang="tr-TR" sz="1200" spc="-15" dirty="0">
                          <a:latin typeface="+mn-lt"/>
                          <a:ea typeface="Times New Roman"/>
                          <a:cs typeface="Times New Roman"/>
                        </a:rPr>
                        <a:t>k</a:t>
                      </a:r>
                      <a:r>
                        <a:rPr lang="tr-TR" sz="1200" dirty="0">
                          <a:latin typeface="+mn-lt"/>
                          <a:ea typeface="Times New Roman"/>
                          <a:cs typeface="Times New Roman"/>
                        </a:rPr>
                        <a:t>e</a:t>
                      </a:r>
                      <a:r>
                        <a:rPr lang="tr-TR" sz="1200" spc="-120" dirty="0">
                          <a:latin typeface="+mn-lt"/>
                          <a:ea typeface="Times New Roman"/>
                          <a:cs typeface="Times New Roman"/>
                        </a:rPr>
                        <a:t> </a:t>
                      </a:r>
                      <a:r>
                        <a:rPr lang="tr-TR" sz="1200" dirty="0">
                          <a:latin typeface="+mn-lt"/>
                          <a:ea typeface="Times New Roman"/>
                          <a:cs typeface="Times New Roman"/>
                        </a:rPr>
                        <a:t>su</a:t>
                      </a:r>
                      <a:r>
                        <a:rPr lang="tr-TR" sz="1200" spc="-15" dirty="0">
                          <a:latin typeface="+mn-lt"/>
                          <a:ea typeface="Times New Roman"/>
                          <a:cs typeface="Times New Roman"/>
                        </a:rPr>
                        <a:t>y</a:t>
                      </a:r>
                      <a:r>
                        <a:rPr lang="tr-TR" sz="1200" dirty="0">
                          <a:latin typeface="+mn-lt"/>
                          <a:ea typeface="Times New Roman"/>
                          <a:cs typeface="Times New Roman"/>
                        </a:rPr>
                        <a:t>u</a:t>
                      </a:r>
                      <a:r>
                        <a:rPr lang="tr-TR" sz="1200" spc="-12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10"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7544">
                <a:tc>
                  <a:txBody>
                    <a:bodyPr/>
                    <a:lstStyle/>
                    <a:p>
                      <a:pPr marL="64770" algn="ctr">
                        <a:spcBef>
                          <a:spcPts val="95"/>
                        </a:spcBef>
                        <a:spcAft>
                          <a:spcPts val="0"/>
                        </a:spcAft>
                      </a:pPr>
                      <a:r>
                        <a:rPr lang="tr-TR" sz="1200" dirty="0">
                          <a:latin typeface="+mn-lt"/>
                          <a:ea typeface="Times New Roman"/>
                          <a:cs typeface="Times New Roman"/>
                        </a:rPr>
                        <a:t>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dirty="0">
                          <a:latin typeface="+mn-lt"/>
                          <a:ea typeface="Times New Roman"/>
                          <a:cs typeface="Times New Roman"/>
                        </a:rPr>
                        <a:t>Ku</a:t>
                      </a:r>
                      <a:r>
                        <a:rPr lang="tr-TR" sz="1200" spc="-15" dirty="0">
                          <a:latin typeface="+mn-lt"/>
                          <a:ea typeface="Times New Roman"/>
                          <a:cs typeface="Times New Roman"/>
                        </a:rPr>
                        <a:t>y</a:t>
                      </a:r>
                      <a:r>
                        <a:rPr lang="tr-TR" sz="1200" dirty="0">
                          <a:latin typeface="+mn-lt"/>
                          <a:ea typeface="Times New Roman"/>
                          <a:cs typeface="Times New Roman"/>
                        </a:rPr>
                        <a:t>u/Ş</a:t>
                      </a:r>
                      <a:r>
                        <a:rPr lang="tr-TR" sz="1200" spc="-15" dirty="0">
                          <a:latin typeface="+mn-lt"/>
                          <a:ea typeface="Times New Roman"/>
                          <a:cs typeface="Times New Roman"/>
                        </a:rPr>
                        <a:t>e</a:t>
                      </a:r>
                      <a:r>
                        <a:rPr lang="tr-TR" sz="1200" dirty="0">
                          <a:latin typeface="+mn-lt"/>
                          <a:ea typeface="Times New Roman"/>
                          <a:cs typeface="Times New Roman"/>
                        </a:rPr>
                        <a:t>be</a:t>
                      </a:r>
                      <a:r>
                        <a:rPr lang="tr-TR" sz="1200" spc="-10" dirty="0">
                          <a:latin typeface="+mn-lt"/>
                          <a:ea typeface="Times New Roman"/>
                          <a:cs typeface="Times New Roman"/>
                        </a:rPr>
                        <a:t>k</a:t>
                      </a:r>
                      <a:r>
                        <a:rPr lang="tr-TR" sz="1200" dirty="0">
                          <a:latin typeface="+mn-lt"/>
                          <a:ea typeface="Times New Roman"/>
                          <a:cs typeface="Times New Roman"/>
                        </a:rPr>
                        <a:t>e</a:t>
                      </a:r>
                      <a:r>
                        <a:rPr lang="tr-TR" sz="1200" spc="70" dirty="0">
                          <a:latin typeface="+mn-lt"/>
                          <a:ea typeface="Times New Roman"/>
                          <a:cs typeface="Times New Roman"/>
                        </a:rPr>
                        <a:t> </a:t>
                      </a:r>
                      <a:r>
                        <a:rPr lang="tr-TR" sz="1200" dirty="0">
                          <a:latin typeface="+mn-lt"/>
                          <a:ea typeface="Times New Roman"/>
                          <a:cs typeface="Times New Roman"/>
                        </a:rPr>
                        <a:t>su</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une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45" dirty="0">
                          <a:latin typeface="+mn-lt"/>
                          <a:ea typeface="Times New Roman"/>
                          <a:cs typeface="Times New Roman"/>
                        </a:rPr>
                        <a:t>İ</a:t>
                      </a:r>
                      <a:r>
                        <a:rPr lang="tr-TR" sz="1200" dirty="0">
                          <a:latin typeface="+mn-lt"/>
                          <a:ea typeface="Times New Roman"/>
                          <a:cs typeface="Times New Roman"/>
                        </a:rPr>
                        <a:t>T</a:t>
                      </a:r>
                      <a:r>
                        <a:rPr lang="tr-TR" sz="1200" spc="-10" dirty="0">
                          <a:latin typeface="+mn-lt"/>
                          <a:ea typeface="Times New Roman"/>
                          <a:cs typeface="Times New Roman"/>
                        </a:rPr>
                        <a:t>A</a:t>
                      </a:r>
                      <a:r>
                        <a:rPr lang="tr-TR" sz="1200" dirty="0">
                          <a:latin typeface="+mn-lt"/>
                          <a:ea typeface="Times New Roman"/>
                          <a:cs typeface="Times New Roman"/>
                        </a:rPr>
                        <a:t>S</a:t>
                      </a:r>
                      <a:r>
                        <a:rPr lang="tr-TR" sz="1200" spc="-10" dirty="0">
                          <a:latin typeface="+mn-lt"/>
                          <a:ea typeface="Times New Roman"/>
                          <a:cs typeface="Times New Roman"/>
                        </a:rPr>
                        <a:t>HY</a:t>
                      </a:r>
                      <a:r>
                        <a:rPr lang="tr-TR" sz="1200" dirty="0">
                          <a:latin typeface="+mn-lt"/>
                          <a:ea typeface="Times New Roman"/>
                          <a:cs typeface="Times New Roman"/>
                        </a:rPr>
                        <a:t>’te</a:t>
                      </a:r>
                      <a:r>
                        <a:rPr lang="tr-TR" sz="1200" spc="80" dirty="0">
                          <a:latin typeface="+mn-lt"/>
                          <a:ea typeface="Times New Roman"/>
                          <a:cs typeface="Times New Roman"/>
                        </a:rPr>
                        <a:t> </a:t>
                      </a:r>
                      <a:r>
                        <a:rPr lang="tr-TR" sz="1200" dirty="0">
                          <a:latin typeface="+mn-lt"/>
                          <a:ea typeface="Times New Roman"/>
                          <a:cs typeface="Times New Roman"/>
                        </a:rPr>
                        <a:t>be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i</a:t>
                      </a:r>
                      <a:r>
                        <a:rPr lang="tr-TR" sz="1200" dirty="0">
                          <a:latin typeface="+mn-lt"/>
                          <a:ea typeface="Times New Roman"/>
                          <a:cs typeface="Times New Roman"/>
                        </a:rPr>
                        <a:t>len</a:t>
                      </a:r>
                      <a:r>
                        <a:rPr lang="tr-TR" sz="1200" spc="6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k</a:t>
                      </a:r>
                      <a:r>
                        <a:rPr lang="tr-TR" sz="1200" spc="10" dirty="0">
                          <a:latin typeface="+mn-lt"/>
                          <a:ea typeface="Times New Roman"/>
                          <a:cs typeface="Times New Roman"/>
                        </a:rPr>
                        <a:t>r</a:t>
                      </a:r>
                      <a:r>
                        <a:rPr lang="tr-TR" sz="1200" dirty="0">
                          <a:latin typeface="+mn-lt"/>
                          <a:ea typeface="Times New Roman"/>
                          <a:cs typeface="Times New Roman"/>
                        </a:rPr>
                        <a:t>obi</a:t>
                      </a:r>
                      <a:r>
                        <a:rPr lang="tr-TR" sz="1200" spc="-15" dirty="0">
                          <a:latin typeface="+mn-lt"/>
                          <a:ea typeface="Times New Roman"/>
                          <a:cs typeface="Times New Roman"/>
                        </a:rPr>
                        <a:t>y</a:t>
                      </a:r>
                      <a:r>
                        <a:rPr lang="tr-TR" sz="1200" dirty="0">
                          <a:latin typeface="+mn-lt"/>
                          <a:ea typeface="Times New Roman"/>
                          <a:cs typeface="Times New Roman"/>
                        </a:rPr>
                        <a:t>ol</a:t>
                      </a:r>
                      <a:r>
                        <a:rPr lang="tr-TR" sz="1200" spc="-15" dirty="0">
                          <a:latin typeface="+mn-lt"/>
                          <a:ea typeface="Times New Roman"/>
                          <a:cs typeface="Times New Roman"/>
                        </a:rPr>
                        <a:t>o</a:t>
                      </a:r>
                      <a:r>
                        <a:rPr lang="tr-TR" sz="1200" dirty="0">
                          <a:latin typeface="+mn-lt"/>
                          <a:ea typeface="Times New Roman"/>
                          <a:cs typeface="Times New Roman"/>
                        </a:rPr>
                        <a:t>jik</a:t>
                      </a:r>
                      <a:r>
                        <a:rPr lang="tr-TR" sz="1200" spc="50" dirty="0">
                          <a:latin typeface="+mn-lt"/>
                          <a:ea typeface="Times New Roman"/>
                          <a:cs typeface="Times New Roman"/>
                        </a:rPr>
                        <a:t> </a:t>
                      </a:r>
                      <a:r>
                        <a:rPr lang="tr-TR" sz="1200" dirty="0">
                          <a:latin typeface="+mn-lt"/>
                          <a:ea typeface="Times New Roman"/>
                          <a:cs typeface="Times New Roman"/>
                        </a:rPr>
                        <a:t>Şa</a:t>
                      </a:r>
                      <a:r>
                        <a:rPr lang="tr-TR" sz="1200" spc="-10" dirty="0">
                          <a:latin typeface="+mn-lt"/>
                          <a:ea typeface="Times New Roman"/>
                          <a:cs typeface="Times New Roman"/>
                        </a:rPr>
                        <a:t>r</a:t>
                      </a:r>
                      <a:r>
                        <a:rPr lang="tr-TR" sz="1200" dirty="0">
                          <a:latin typeface="+mn-lt"/>
                          <a:ea typeface="Times New Roman"/>
                          <a:cs typeface="Times New Roman"/>
                        </a:rPr>
                        <a:t>t</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80"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aşı</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7544">
                <a:tc>
                  <a:txBody>
                    <a:bodyPr/>
                    <a:lstStyle/>
                    <a:p>
                      <a:pPr marL="64770" algn="ctr">
                        <a:spcBef>
                          <a:spcPts val="95"/>
                        </a:spcBef>
                        <a:spcAft>
                          <a:spcPts val="0"/>
                        </a:spcAft>
                      </a:pPr>
                      <a:r>
                        <a:rPr lang="tr-TR" sz="1200" dirty="0">
                          <a:latin typeface="+mn-lt"/>
                          <a:ea typeface="Times New Roman"/>
                          <a:cs typeface="Times New Roman"/>
                        </a:rPr>
                        <a:t>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et</a:t>
                      </a:r>
                      <a:r>
                        <a:rPr lang="tr-TR" sz="1200" dirty="0">
                          <a:latin typeface="+mn-lt"/>
                          <a:ea typeface="Times New Roman"/>
                          <a:cs typeface="Times New Roman"/>
                        </a:rPr>
                        <a:t>ler</a:t>
                      </a:r>
                      <a:r>
                        <a:rPr lang="tr-TR" sz="1200" spc="-10" dirty="0">
                          <a:latin typeface="+mn-lt"/>
                          <a:ea typeface="Times New Roman"/>
                          <a:cs typeface="Times New Roman"/>
                        </a:rPr>
                        <a:t> </a:t>
                      </a:r>
                      <a:r>
                        <a:rPr lang="tr-TR" sz="1200" dirty="0">
                          <a:latin typeface="+mn-lt"/>
                          <a:ea typeface="Times New Roman"/>
                          <a:cs typeface="Times New Roman"/>
                        </a:rPr>
                        <a:t>dü</a:t>
                      </a:r>
                      <a:r>
                        <a:rPr lang="tr-TR" sz="1200" spc="-10" dirty="0">
                          <a:latin typeface="+mn-lt"/>
                          <a:ea typeface="Times New Roman"/>
                          <a:cs typeface="Times New Roman"/>
                        </a:rPr>
                        <a:t>z</a:t>
                      </a:r>
                      <a:r>
                        <a:rPr lang="tr-TR" sz="1200" dirty="0">
                          <a:latin typeface="+mn-lt"/>
                          <a:ea typeface="Times New Roman"/>
                          <a:cs typeface="Times New Roman"/>
                        </a:rPr>
                        <a:t>en</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ak</a:t>
                      </a:r>
                      <a:r>
                        <a:rPr lang="tr-TR" sz="1200" spc="-10" dirty="0">
                          <a:latin typeface="+mn-lt"/>
                          <a:ea typeface="Times New Roman"/>
                          <a:cs typeface="Times New Roman"/>
                        </a:rPr>
                        <a:t> 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le</a:t>
                      </a:r>
                      <a:r>
                        <a:rPr lang="tr-TR" sz="1200" spc="1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1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dı</a:t>
                      </a:r>
                      <a:r>
                        <a:rPr lang="tr-TR" sz="1200" spc="5" dirty="0">
                          <a:latin typeface="+mn-lt"/>
                          <a:ea typeface="Times New Roman"/>
                          <a:cs typeface="Times New Roman"/>
                        </a:rPr>
                        <a:t> </a:t>
                      </a:r>
                      <a:r>
                        <a:rPr lang="tr-TR" sz="1200" dirty="0">
                          <a:latin typeface="+mn-lt"/>
                          <a:ea typeface="Times New Roman"/>
                          <a:cs typeface="Times New Roman"/>
                        </a:rPr>
                        <a:t>tut</a:t>
                      </a:r>
                      <a:r>
                        <a:rPr lang="tr-TR" sz="1200" spc="-15" dirty="0">
                          <a:latin typeface="+mn-lt"/>
                          <a:ea typeface="Times New Roman"/>
                          <a:cs typeface="Times New Roman"/>
                        </a:rPr>
                        <a:t>u</a:t>
                      </a:r>
                      <a:r>
                        <a:rPr lang="tr-TR" sz="1200" spc="-10" dirty="0">
                          <a:latin typeface="+mn-lt"/>
                          <a:ea typeface="Times New Roman"/>
                          <a:cs typeface="Times New Roman"/>
                        </a:rPr>
                        <a:t>l</a:t>
                      </a:r>
                      <a:r>
                        <a:rPr lang="tr-TR" sz="1200" spc="-20" dirty="0">
                          <a:latin typeface="+mn-lt"/>
                          <a:ea typeface="Times New Roman"/>
                          <a:cs typeface="Times New Roman"/>
                        </a:rPr>
                        <a:t>m</a:t>
                      </a:r>
                      <a:r>
                        <a:rPr lang="tr-TR" sz="1200" spc="10" dirty="0">
                          <a:latin typeface="+mn-lt"/>
                          <a:ea typeface="Times New Roman"/>
                          <a:cs typeface="Times New Roman"/>
                        </a:rPr>
                        <a:t>a</a:t>
                      </a:r>
                      <a:r>
                        <a:rPr lang="tr-TR" sz="1200" spc="-15"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97544">
                <a:tc>
                  <a:txBody>
                    <a:bodyPr/>
                    <a:lstStyle/>
                    <a:p>
                      <a:pPr marL="64770" algn="ctr">
                        <a:spcBef>
                          <a:spcPts val="95"/>
                        </a:spcBef>
                        <a:spcAft>
                          <a:spcPts val="0"/>
                        </a:spcAft>
                      </a:pPr>
                      <a:r>
                        <a:rPr lang="tr-TR" sz="1200" dirty="0">
                          <a:latin typeface="+mn-lt"/>
                          <a:ea typeface="Times New Roman"/>
                          <a:cs typeface="Times New Roman"/>
                        </a:rPr>
                        <a:t>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30" dirty="0">
                          <a:latin typeface="+mn-lt"/>
                          <a:ea typeface="Times New Roman"/>
                          <a:cs typeface="Times New Roman"/>
                        </a:rPr>
                        <a:t> </a:t>
                      </a:r>
                      <a:r>
                        <a:rPr lang="tr-TR" sz="1200" spc="-15" dirty="0">
                          <a:latin typeface="+mn-lt"/>
                          <a:ea typeface="Times New Roman"/>
                          <a:cs typeface="Times New Roman"/>
                        </a:rPr>
                        <a:t>o</a:t>
                      </a:r>
                      <a:r>
                        <a:rPr lang="tr-TR" sz="1200" dirty="0">
                          <a:latin typeface="+mn-lt"/>
                          <a:ea typeface="Times New Roman"/>
                          <a:cs typeface="Times New Roman"/>
                        </a:rPr>
                        <a:t>r</a:t>
                      </a:r>
                      <a:r>
                        <a:rPr lang="tr-TR" sz="1200" spc="-10" dirty="0">
                          <a:latin typeface="+mn-lt"/>
                          <a:ea typeface="Times New Roman"/>
                          <a:cs typeface="Times New Roman"/>
                        </a:rPr>
                        <a:t>t</a:t>
                      </a:r>
                      <a:r>
                        <a:rPr lang="tr-TR" sz="1200" dirty="0">
                          <a:latin typeface="+mn-lt"/>
                          <a:ea typeface="Times New Roman"/>
                          <a:cs typeface="Times New Roman"/>
                        </a:rPr>
                        <a:t>ak</a:t>
                      </a:r>
                      <a:r>
                        <a:rPr lang="tr-TR" sz="1200" spc="-40"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ında</a:t>
                      </a:r>
                      <a:r>
                        <a:rPr lang="tr-TR" sz="1200" spc="-40" dirty="0">
                          <a:latin typeface="+mn-lt"/>
                          <a:ea typeface="Times New Roman"/>
                          <a:cs typeface="Times New Roman"/>
                        </a:rPr>
                        <a:t> </a:t>
                      </a:r>
                      <a:r>
                        <a:rPr lang="tr-TR" sz="1200" dirty="0">
                          <a:latin typeface="+mn-lt"/>
                          <a:ea typeface="Times New Roman"/>
                          <a:cs typeface="Times New Roman"/>
                        </a:rPr>
                        <a:t>s</a:t>
                      </a:r>
                      <a:r>
                        <a:rPr lang="tr-TR" sz="1200" spc="5" dirty="0">
                          <a:latin typeface="+mn-lt"/>
                          <a:ea typeface="Times New Roman"/>
                          <a:cs typeface="Times New Roman"/>
                        </a:rPr>
                        <a:t>ı</a:t>
                      </a:r>
                      <a:r>
                        <a:rPr lang="tr-TR" sz="1200" spc="-15" dirty="0">
                          <a:latin typeface="+mn-lt"/>
                          <a:ea typeface="Times New Roman"/>
                          <a:cs typeface="Times New Roman"/>
                        </a:rPr>
                        <a:t>v</a:t>
                      </a:r>
                      <a:r>
                        <a:rPr lang="tr-TR" sz="1200" dirty="0">
                          <a:latin typeface="+mn-lt"/>
                          <a:ea typeface="Times New Roman"/>
                          <a:cs typeface="Times New Roman"/>
                        </a:rPr>
                        <a:t>ı</a:t>
                      </a:r>
                      <a:r>
                        <a:rPr lang="tr-TR" sz="1200" spc="-10" dirty="0">
                          <a:latin typeface="+mn-lt"/>
                          <a:ea typeface="Times New Roman"/>
                          <a:cs typeface="Times New Roman"/>
                        </a:rPr>
                        <a:t>/</a:t>
                      </a:r>
                      <a:r>
                        <a:rPr lang="tr-TR" sz="1200" spc="-15" dirty="0">
                          <a:latin typeface="+mn-lt"/>
                          <a:ea typeface="Times New Roman"/>
                          <a:cs typeface="Times New Roman"/>
                        </a:rPr>
                        <a:t>k</a:t>
                      </a:r>
                      <a:r>
                        <a:rPr lang="tr-TR" sz="1200" dirty="0">
                          <a:latin typeface="+mn-lt"/>
                          <a:ea typeface="Times New Roman"/>
                          <a:cs typeface="Times New Roman"/>
                        </a:rPr>
                        <a:t>öpük</a:t>
                      </a:r>
                      <a:r>
                        <a:rPr lang="tr-TR" sz="1200" spc="-45" dirty="0">
                          <a:latin typeface="+mn-lt"/>
                          <a:ea typeface="Times New Roman"/>
                          <a:cs typeface="Times New Roman"/>
                        </a:rPr>
                        <a:t> </a:t>
                      </a:r>
                      <a:r>
                        <a:rPr lang="tr-TR" sz="1200" dirty="0">
                          <a:latin typeface="+mn-lt"/>
                          <a:ea typeface="Times New Roman"/>
                          <a:cs typeface="Times New Roman"/>
                        </a:rPr>
                        <a:t>sabun,</a:t>
                      </a:r>
                      <a:r>
                        <a:rPr lang="tr-TR" sz="1200" spc="-30" dirty="0">
                          <a:latin typeface="+mn-lt"/>
                          <a:ea typeface="Times New Roman"/>
                          <a:cs typeface="Times New Roman"/>
                        </a:rPr>
                        <a:t> </a:t>
                      </a:r>
                      <a:r>
                        <a:rPr lang="tr-TR" sz="1200" dirty="0">
                          <a:latin typeface="+mn-lt"/>
                          <a:ea typeface="Times New Roman"/>
                          <a:cs typeface="Times New Roman"/>
                        </a:rPr>
                        <a:t>çöp</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ası</a:t>
                      </a:r>
                      <a:r>
                        <a:rPr lang="tr-TR" sz="1200" spc="-3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10" dirty="0">
                          <a:latin typeface="+mn-lt"/>
                          <a:ea typeface="Times New Roman"/>
                          <a:cs typeface="Times New Roman"/>
                        </a:rPr>
                        <a:t>k</a:t>
                      </a:r>
                      <a:r>
                        <a:rPr lang="tr-TR" sz="1200" dirty="0">
                          <a:latin typeface="+mn-lt"/>
                          <a:ea typeface="Times New Roman"/>
                          <a:cs typeface="Times New Roman"/>
                        </a:rPr>
                        <a:t>o</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30" dirty="0">
                          <a:latin typeface="+mn-lt"/>
                          <a:ea typeface="Times New Roman"/>
                          <a:cs typeface="Times New Roman"/>
                        </a:rPr>
                        <a:t> </a:t>
                      </a:r>
                      <a:r>
                        <a:rPr lang="tr-TR" sz="1200" spc="5" dirty="0">
                          <a:latin typeface="+mn-lt"/>
                          <a:ea typeface="Times New Roman"/>
                          <a:cs typeface="Times New Roman"/>
                        </a:rPr>
                        <a:t>i</a:t>
                      </a:r>
                      <a:r>
                        <a:rPr lang="tr-TR" sz="1200" dirty="0">
                          <a:latin typeface="+mn-lt"/>
                          <a:ea typeface="Times New Roman"/>
                          <a:cs typeface="Times New Roman"/>
                        </a:rPr>
                        <a:t>ç</a:t>
                      </a:r>
                      <a:r>
                        <a:rPr lang="tr-TR" sz="1200" spc="5" dirty="0">
                          <a:latin typeface="+mn-lt"/>
                          <a:ea typeface="Times New Roman"/>
                          <a:cs typeface="Times New Roman"/>
                        </a:rPr>
                        <a:t>i</a:t>
                      </a:r>
                      <a:r>
                        <a:rPr lang="tr-TR" sz="1200" dirty="0">
                          <a:latin typeface="+mn-lt"/>
                          <a:ea typeface="Times New Roman"/>
                          <a:cs typeface="Times New Roman"/>
                        </a:rPr>
                        <a:t>nde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öp</a:t>
                      </a:r>
                      <a:r>
                        <a:rPr lang="tr-TR" sz="1200" spc="-30" dirty="0">
                          <a:latin typeface="+mn-lt"/>
                          <a:ea typeface="Times New Roman"/>
                          <a:cs typeface="Times New Roman"/>
                        </a:rPr>
                        <a:t> </a:t>
                      </a:r>
                      <a:r>
                        <a:rPr lang="tr-TR" sz="1200" dirty="0">
                          <a:latin typeface="+mn-lt"/>
                          <a:ea typeface="Times New Roman"/>
                          <a:cs typeface="Times New Roman"/>
                        </a:rPr>
                        <a:t>po</a:t>
                      </a:r>
                      <a:r>
                        <a:rPr lang="tr-TR" sz="1200" spc="-15" dirty="0">
                          <a:latin typeface="+mn-lt"/>
                          <a:ea typeface="Times New Roman"/>
                          <a:cs typeface="Times New Roman"/>
                        </a:rPr>
                        <a:t>ş</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dır.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97544">
                <a:tc>
                  <a:txBody>
                    <a:bodyPr/>
                    <a:lstStyle/>
                    <a:p>
                      <a:pPr marL="64770" algn="ctr">
                        <a:spcBef>
                          <a:spcPts val="95"/>
                        </a:spcBef>
                        <a:spcAft>
                          <a:spcPts val="0"/>
                        </a:spcAft>
                      </a:pPr>
                      <a:r>
                        <a:rPr lang="tr-TR" sz="1200" dirty="0">
                          <a:latin typeface="+mn-lt"/>
                          <a:ea typeface="Times New Roman"/>
                          <a:cs typeface="Times New Roman"/>
                        </a:rPr>
                        <a:t>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un ıs</a:t>
                      </a:r>
                      <a:r>
                        <a:rPr lang="tr-TR" sz="1200" spc="5" dirty="0">
                          <a:latin typeface="+mn-lt"/>
                          <a:ea typeface="Times New Roman"/>
                          <a:cs typeface="Times New Roman"/>
                        </a:rPr>
                        <a:t>ı</a:t>
                      </a:r>
                      <a:r>
                        <a:rPr lang="tr-TR" sz="1200" dirty="0">
                          <a:latin typeface="+mn-lt"/>
                          <a:ea typeface="Times New Roman"/>
                          <a:cs typeface="Times New Roman"/>
                        </a:rPr>
                        <a:t>t</a:t>
                      </a:r>
                      <a:r>
                        <a:rPr lang="tr-TR" sz="1200" spc="-20" dirty="0">
                          <a:latin typeface="+mn-lt"/>
                          <a:ea typeface="Times New Roman"/>
                          <a:cs typeface="Times New Roman"/>
                        </a:rPr>
                        <a:t>m</a:t>
                      </a:r>
                      <a:r>
                        <a:rPr lang="tr-TR" sz="1200" dirty="0">
                          <a:latin typeface="+mn-lt"/>
                          <a:ea typeface="Times New Roman"/>
                          <a:cs typeface="Times New Roman"/>
                        </a:rPr>
                        <a:t>a </a:t>
                      </a:r>
                      <a:r>
                        <a:rPr lang="tr-TR" sz="1200" spc="-10" dirty="0">
                          <a:latin typeface="+mn-lt"/>
                          <a:ea typeface="Times New Roman"/>
                          <a:cs typeface="Times New Roman"/>
                        </a:rPr>
                        <a:t>v</a:t>
                      </a:r>
                      <a:r>
                        <a:rPr lang="tr-TR" sz="1200" dirty="0">
                          <a:latin typeface="+mn-lt"/>
                          <a:ea typeface="Times New Roman"/>
                          <a:cs typeface="Times New Roman"/>
                        </a:rPr>
                        <a:t>e ha</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and</a:t>
                      </a:r>
                      <a:r>
                        <a:rPr lang="tr-TR" sz="1200" spc="-10" dirty="0">
                          <a:latin typeface="+mn-lt"/>
                          <a:ea typeface="Times New Roman"/>
                          <a:cs typeface="Times New Roman"/>
                        </a:rPr>
                        <a:t>ı</a:t>
                      </a:r>
                      <a:r>
                        <a:rPr lang="tr-TR" sz="1200" dirty="0">
                          <a:latin typeface="+mn-lt"/>
                          <a:ea typeface="Times New Roman"/>
                          <a:cs typeface="Times New Roman"/>
                        </a:rPr>
                        <a:t>r</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5"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s</a:t>
                      </a:r>
                      <a:r>
                        <a:rPr lang="tr-TR" sz="1200" spc="35"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e uygun o</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rak</a:t>
                      </a:r>
                      <a:r>
                        <a:rPr lang="tr-TR" sz="1200" spc="-1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7544">
                <a:tc>
                  <a:txBody>
                    <a:bodyPr/>
                    <a:lstStyle/>
                    <a:p>
                      <a:pPr marL="64770" algn="ctr">
                        <a:spcBef>
                          <a:spcPts val="95"/>
                        </a:spcBef>
                        <a:spcAft>
                          <a:spcPts val="0"/>
                        </a:spcAft>
                      </a:pPr>
                      <a:r>
                        <a:rPr lang="tr-TR" sz="1200" dirty="0">
                          <a:latin typeface="+mn-lt"/>
                          <a:ea typeface="Times New Roman"/>
                          <a:cs typeface="Times New Roman"/>
                        </a:rPr>
                        <a:t>10</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12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u</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et</a:t>
                      </a:r>
                      <a:r>
                        <a:rPr lang="tr-TR" sz="1200" spc="-130" dirty="0">
                          <a:latin typeface="+mn-lt"/>
                          <a:ea typeface="Times New Roman"/>
                          <a:cs typeface="Times New Roman"/>
                        </a:rPr>
                        <a:t> </a:t>
                      </a:r>
                      <a:r>
                        <a:rPr lang="tr-TR" sz="1200" dirty="0">
                          <a:latin typeface="+mn-lt"/>
                          <a:ea typeface="Times New Roman"/>
                          <a:cs typeface="Times New Roman"/>
                        </a:rPr>
                        <a:t>dı</a:t>
                      </a:r>
                      <a:r>
                        <a:rPr lang="tr-TR" sz="1200" spc="-20" dirty="0">
                          <a:latin typeface="+mn-lt"/>
                          <a:ea typeface="Times New Roman"/>
                          <a:cs typeface="Times New Roman"/>
                        </a:rPr>
                        <a:t>ş</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130" dirty="0">
                          <a:latin typeface="+mn-lt"/>
                          <a:ea typeface="Times New Roman"/>
                          <a:cs typeface="Times New Roman"/>
                        </a:rPr>
                        <a:t> </a:t>
                      </a:r>
                      <a:r>
                        <a:rPr lang="tr-TR" sz="1200" dirty="0">
                          <a:latin typeface="+mn-lt"/>
                          <a:ea typeface="Times New Roman"/>
                          <a:cs typeface="Times New Roman"/>
                        </a:rPr>
                        <a:t>su</a:t>
                      </a:r>
                      <a:r>
                        <a:rPr lang="tr-TR" sz="1200" spc="-125" dirty="0">
                          <a:latin typeface="+mn-lt"/>
                          <a:ea typeface="Times New Roman"/>
                          <a:cs typeface="Times New Roman"/>
                        </a:rPr>
                        <a:t> </a:t>
                      </a:r>
                      <a:r>
                        <a:rPr lang="tr-TR" sz="1200" spc="5"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12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l</a:t>
                      </a:r>
                      <a:r>
                        <a:rPr lang="tr-TR" sz="1200" dirty="0">
                          <a:latin typeface="+mn-lt"/>
                          <a:ea typeface="Times New Roman"/>
                          <a:cs typeface="Times New Roman"/>
                        </a:rPr>
                        <a:t>anak</a:t>
                      </a:r>
                      <a:r>
                        <a:rPr lang="tr-TR" sz="1200" spc="-13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 dirty="0">
                          <a:latin typeface="+mn-lt"/>
                          <a:ea typeface="Times New Roman"/>
                          <a:cs typeface="Times New Roman"/>
                        </a:rPr>
                        <a:t>t</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78295">
                <a:tc>
                  <a:txBody>
                    <a:bodyPr/>
                    <a:lstStyle/>
                    <a:p>
                      <a:pPr algn="ctr">
                        <a:lnSpc>
                          <a:spcPts val="600"/>
                        </a:lnSpc>
                        <a:spcAft>
                          <a:spcPts val="0"/>
                        </a:spcAft>
                      </a:pPr>
                      <a:endParaRPr lang="tr-TR" sz="1200" dirty="0">
                        <a:latin typeface="+mn-lt"/>
                        <a:ea typeface="Calibri"/>
                        <a:cs typeface="Times New Roman"/>
                      </a:endParaRPr>
                    </a:p>
                    <a:p>
                      <a:pPr marL="64770" algn="ctr">
                        <a:spcAft>
                          <a:spcPts val="0"/>
                        </a:spcAft>
                      </a:pPr>
                      <a:r>
                        <a:rPr lang="tr-TR" sz="1200" dirty="0">
                          <a:latin typeface="+mn-lt"/>
                          <a:ea typeface="Times New Roman"/>
                          <a:cs typeface="Times New Roman"/>
                        </a:rPr>
                        <a:t>11</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2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2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2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3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20" dirty="0">
                          <a:latin typeface="+mn-lt"/>
                          <a:ea typeface="Times New Roman"/>
                          <a:cs typeface="Times New Roman"/>
                        </a:rPr>
                        <a:t> </a:t>
                      </a:r>
                      <a:r>
                        <a:rPr lang="tr-TR" sz="1200" dirty="0">
                          <a:latin typeface="+mn-lt"/>
                          <a:ea typeface="Times New Roman"/>
                          <a:cs typeface="Times New Roman"/>
                        </a:rPr>
                        <a:t>pans</a:t>
                      </a:r>
                      <a:r>
                        <a:rPr lang="tr-TR" sz="1200" spc="-5"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25"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20" dirty="0">
                          <a:latin typeface="+mn-lt"/>
                          <a:ea typeface="Times New Roman"/>
                          <a:cs typeface="Times New Roman"/>
                        </a:rPr>
                        <a:t> </a:t>
                      </a:r>
                      <a:r>
                        <a:rPr lang="tr-TR" sz="1200" spc="-15" dirty="0">
                          <a:latin typeface="+mn-lt"/>
                          <a:ea typeface="Times New Roman"/>
                          <a:cs typeface="Times New Roman"/>
                        </a:rPr>
                        <a:t>sağlık bilgisi</a:t>
                      </a:r>
                      <a:r>
                        <a:rPr lang="tr-TR" sz="1200" spc="-5" dirty="0">
                          <a:latin typeface="+mn-lt"/>
                          <a:ea typeface="Times New Roman"/>
                          <a:cs typeface="Times New Roman"/>
                        </a:rPr>
                        <a:t> </a:t>
                      </a:r>
                      <a:r>
                        <a:rPr lang="tr-TR" sz="1200" dirty="0">
                          <a:latin typeface="+mn-lt"/>
                          <a:ea typeface="Times New Roman"/>
                          <a:cs typeface="Times New Roman"/>
                        </a:rPr>
                        <a:t>e</a:t>
                      </a:r>
                      <a:r>
                        <a:rPr lang="tr-TR" sz="1200" spc="-10" dirty="0">
                          <a:latin typeface="+mn-lt"/>
                          <a:ea typeface="Times New Roman"/>
                          <a:cs typeface="Times New Roman"/>
                        </a:rPr>
                        <a:t>ğ</a:t>
                      </a:r>
                      <a:r>
                        <a:rPr lang="tr-TR" sz="1200" dirty="0">
                          <a:latin typeface="+mn-lt"/>
                          <a:ea typeface="Times New Roman"/>
                          <a:cs typeface="Times New Roman"/>
                        </a:rPr>
                        <a:t>i</a:t>
                      </a:r>
                      <a:r>
                        <a:rPr lang="tr-TR" sz="1200" spc="-10"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5" dirty="0">
                          <a:latin typeface="+mn-lt"/>
                          <a:ea typeface="Times New Roman"/>
                          <a:cs typeface="Times New Roman"/>
                        </a:rPr>
                        <a:t> </a:t>
                      </a:r>
                      <a:r>
                        <a:rPr lang="tr-TR" sz="1200" dirty="0">
                          <a:latin typeface="+mn-lt"/>
                          <a:ea typeface="Times New Roman"/>
                          <a:cs typeface="Times New Roman"/>
                        </a:rPr>
                        <a:t>be</a:t>
                      </a:r>
                      <a:r>
                        <a:rPr lang="tr-TR" sz="1200" spc="5"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esi</a:t>
                      </a:r>
                      <a:r>
                        <a:rPr lang="tr-TR" sz="1200" spc="-2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r>
                        <a:rPr lang="tr-TR" sz="1200" spc="-30" dirty="0">
                          <a:latin typeface="+mn-lt"/>
                          <a:ea typeface="Times New Roman"/>
                          <a:cs typeface="Times New Roman"/>
                        </a:rPr>
                        <a:t> </a:t>
                      </a:r>
                      <a:r>
                        <a:rPr lang="tr-TR" sz="1200" dirty="0">
                          <a:latin typeface="+mn-lt"/>
                          <a:ea typeface="Times New Roman"/>
                          <a:cs typeface="Times New Roman"/>
                        </a:rPr>
                        <a:t>(</a:t>
                      </a:r>
                      <a:r>
                        <a:rPr lang="tr-TR" sz="1200" spc="-15" dirty="0">
                          <a:latin typeface="+mn-lt"/>
                          <a:ea typeface="Times New Roman"/>
                          <a:cs typeface="Times New Roman"/>
                        </a:rPr>
                        <a:t>sağlık bilgisi</a:t>
                      </a:r>
                      <a:r>
                        <a:rPr lang="tr-TR" sz="1200" spc="-30" dirty="0">
                          <a:latin typeface="+mn-lt"/>
                          <a:ea typeface="Times New Roman"/>
                          <a:cs typeface="Times New Roman"/>
                        </a:rPr>
                        <a:t> </a:t>
                      </a:r>
                      <a:r>
                        <a:rPr lang="tr-TR" sz="1200" dirty="0">
                          <a:latin typeface="+mn-lt"/>
                          <a:ea typeface="Times New Roman"/>
                          <a:cs typeface="Times New Roman"/>
                        </a:rPr>
                        <a:t>ile</a:t>
                      </a:r>
                      <a:r>
                        <a:rPr lang="tr-TR" sz="1200" spc="-3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r>
                        <a:rPr lang="tr-TR" sz="1200" spc="-3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10" dirty="0">
                          <a:latin typeface="+mn-lt"/>
                          <a:ea typeface="Times New Roman"/>
                          <a:cs typeface="Times New Roman"/>
                        </a:rPr>
                        <a:t>l</a:t>
                      </a:r>
                      <a:r>
                        <a:rPr lang="tr-TR" sz="1200" dirty="0">
                          <a:latin typeface="+mn-lt"/>
                          <a:ea typeface="Times New Roman"/>
                          <a:cs typeface="Times New Roman"/>
                        </a:rPr>
                        <a:t>an</a:t>
                      </a:r>
                      <a:r>
                        <a:rPr lang="tr-TR" sz="1200" spc="-25" dirty="0">
                          <a:latin typeface="+mn-lt"/>
                          <a:ea typeface="Times New Roman"/>
                          <a:cs typeface="Times New Roman"/>
                        </a:rPr>
                        <a:t> </a:t>
                      </a:r>
                      <a:r>
                        <a:rPr lang="tr-TR" sz="1200" spc="-10" dirty="0" smtClean="0">
                          <a:latin typeface="+mn-lt"/>
                          <a:ea typeface="Times New Roman"/>
                          <a:cs typeface="Times New Roman"/>
                        </a:rPr>
                        <a:t>y</a:t>
                      </a:r>
                      <a:r>
                        <a:rPr lang="tr-TR" sz="1200" dirty="0" smtClean="0">
                          <a:latin typeface="+mn-lt"/>
                          <a:ea typeface="Times New Roman"/>
                          <a:cs typeface="Times New Roman"/>
                        </a:rPr>
                        <a:t>öne</a:t>
                      </a:r>
                      <a:r>
                        <a:rPr lang="tr-TR" sz="1200" spc="5" dirty="0" smtClean="0">
                          <a:latin typeface="+mn-lt"/>
                          <a:ea typeface="Times New Roman"/>
                          <a:cs typeface="Times New Roman"/>
                        </a:rPr>
                        <a:t>t</a:t>
                      </a:r>
                      <a:r>
                        <a:rPr lang="tr-TR" sz="1200" spc="-20" dirty="0" smtClean="0">
                          <a:latin typeface="+mn-lt"/>
                          <a:ea typeface="Times New Roman"/>
                          <a:cs typeface="Times New Roman"/>
                        </a:rPr>
                        <a:t>m</a:t>
                      </a:r>
                      <a:r>
                        <a:rPr lang="tr-TR" sz="1200" dirty="0" smtClean="0">
                          <a:latin typeface="+mn-lt"/>
                          <a:ea typeface="Times New Roman"/>
                          <a:cs typeface="Times New Roman"/>
                        </a:rPr>
                        <a:t>e</a:t>
                      </a:r>
                      <a:r>
                        <a:rPr lang="tr-TR" sz="1200" spc="5" dirty="0" smtClean="0">
                          <a:latin typeface="+mn-lt"/>
                          <a:ea typeface="Times New Roman"/>
                          <a:cs typeface="Times New Roman"/>
                        </a:rPr>
                        <a:t>l</a:t>
                      </a:r>
                      <a:r>
                        <a:rPr lang="tr-TR" sz="1200" spc="-10" dirty="0" smtClean="0">
                          <a:latin typeface="+mn-lt"/>
                          <a:ea typeface="Times New Roman"/>
                          <a:cs typeface="Times New Roman"/>
                        </a:rPr>
                        <a:t>i</a:t>
                      </a:r>
                      <a:r>
                        <a:rPr lang="tr-TR" sz="1200" spc="-15" dirty="0" smtClean="0">
                          <a:latin typeface="+mn-lt"/>
                          <a:ea typeface="Times New Roman"/>
                          <a:cs typeface="Times New Roman"/>
                        </a:rPr>
                        <a:t>k</a:t>
                      </a:r>
                      <a:r>
                        <a:rPr lang="tr-TR" sz="1200" dirty="0" smtClean="0">
                          <a:latin typeface="+mn-lt"/>
                          <a:ea typeface="Times New Roman"/>
                          <a:cs typeface="Times New Roman"/>
                        </a:rPr>
                        <a:t>le</a:t>
                      </a:r>
                      <a:r>
                        <a:rPr lang="tr-TR" sz="1200" spc="5" dirty="0" smtClean="0">
                          <a:latin typeface="+mn-lt"/>
                          <a:ea typeface="Times New Roman"/>
                          <a:cs typeface="Times New Roman"/>
                        </a:rPr>
                        <a:t>r</a:t>
                      </a:r>
                      <a:r>
                        <a:rPr lang="tr-TR" sz="1200" dirty="0" smtClean="0">
                          <a:latin typeface="+mn-lt"/>
                          <a:ea typeface="Times New Roman"/>
                          <a:cs typeface="Times New Roman"/>
                        </a:rPr>
                        <a:t>e</a:t>
                      </a:r>
                      <a:r>
                        <a:rPr lang="tr-TR" sz="1200" baseline="0" dirty="0" smtClean="0">
                          <a:latin typeface="+mn-lt"/>
                          <a:ea typeface="Times New Roman"/>
                          <a:cs typeface="Times New Roman"/>
                        </a:rPr>
                        <a:t> </a:t>
                      </a:r>
                      <a:r>
                        <a:rPr lang="tr-TR" sz="1200" spc="-15" dirty="0" smtClean="0">
                          <a:latin typeface="+mn-lt"/>
                          <a:ea typeface="Times New Roman"/>
                          <a:cs typeface="Times New Roman"/>
                        </a:rPr>
                        <a:t>g</a:t>
                      </a:r>
                      <a:r>
                        <a:rPr lang="tr-TR" sz="1200" dirty="0" smtClean="0">
                          <a:latin typeface="+mn-lt"/>
                          <a:ea typeface="Times New Roman"/>
                          <a:cs typeface="Times New Roman"/>
                        </a:rPr>
                        <a:t>öre</a:t>
                      </a:r>
                      <a:r>
                        <a:rPr lang="tr-TR" sz="1200" spc="5" dirty="0">
                          <a:latin typeface="+mn-lt"/>
                          <a:ea typeface="Times New Roman"/>
                          <a:cs typeface="Times New Roman"/>
                        </a:rPr>
                        <a:t>)</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97544">
                <a:tc>
                  <a:txBody>
                    <a:bodyPr/>
                    <a:lstStyle/>
                    <a:p>
                      <a:pPr marL="64770" algn="ctr">
                        <a:spcBef>
                          <a:spcPts val="95"/>
                        </a:spcBef>
                        <a:spcAft>
                          <a:spcPts val="0"/>
                        </a:spcAft>
                      </a:pPr>
                      <a:r>
                        <a:rPr lang="tr-TR" sz="1200" dirty="0">
                          <a:latin typeface="+mn-lt"/>
                          <a:ea typeface="Times New Roman"/>
                          <a:cs typeface="Times New Roman"/>
                        </a:rPr>
                        <a:t>12</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ti</a:t>
                      </a:r>
                      <a:r>
                        <a:rPr lang="tr-TR" sz="1200" spc="-15" dirty="0">
                          <a:latin typeface="+mn-lt"/>
                          <a:ea typeface="Times New Roman"/>
                          <a:cs typeface="Times New Roman"/>
                        </a:rPr>
                        <a:t>n</a:t>
                      </a:r>
                      <a:r>
                        <a:rPr lang="tr-TR" sz="1200" dirty="0">
                          <a:latin typeface="+mn-lt"/>
                          <a:ea typeface="Times New Roman"/>
                          <a:cs typeface="Times New Roman"/>
                        </a:rPr>
                        <a:t>,</a:t>
                      </a:r>
                      <a:r>
                        <a:rPr lang="tr-TR" sz="1200" spc="-3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20" dirty="0">
                          <a:latin typeface="+mn-lt"/>
                          <a:ea typeface="Times New Roman"/>
                          <a:cs typeface="Times New Roman"/>
                        </a:rPr>
                        <a:t>m</a:t>
                      </a:r>
                      <a:r>
                        <a:rPr lang="tr-TR" sz="1200" spc="10" dirty="0">
                          <a:latin typeface="+mn-lt"/>
                          <a:ea typeface="Times New Roman"/>
                          <a:cs typeface="Times New Roman"/>
                        </a:rPr>
                        <a:t>e</a:t>
                      </a:r>
                      <a:r>
                        <a:rPr lang="tr-TR" sz="1200" spc="-15" dirty="0">
                          <a:latin typeface="+mn-lt"/>
                          <a:ea typeface="Times New Roman"/>
                          <a:cs typeface="Times New Roman"/>
                        </a:rPr>
                        <a:t>k</a:t>
                      </a:r>
                      <a:r>
                        <a:rPr lang="tr-TR" sz="1200" dirty="0">
                          <a:latin typeface="+mn-lt"/>
                          <a:ea typeface="Times New Roman"/>
                          <a:cs typeface="Times New Roman"/>
                        </a:rPr>
                        <a:t>hane,</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10"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spc="-15" dirty="0">
                          <a:latin typeface="+mn-lt"/>
                          <a:ea typeface="Times New Roman"/>
                          <a:cs typeface="Times New Roman"/>
                        </a:rPr>
                        <a:t>y</a:t>
                      </a:r>
                      <a:r>
                        <a:rPr lang="tr-TR" sz="1200" dirty="0">
                          <a:latin typeface="+mn-lt"/>
                          <a:ea typeface="Times New Roman"/>
                          <a:cs typeface="Times New Roman"/>
                        </a:rPr>
                        <a:t>a,</a:t>
                      </a:r>
                      <a:r>
                        <a:rPr lang="tr-TR" sz="1200" spc="-30" dirty="0">
                          <a:latin typeface="+mn-lt"/>
                          <a:ea typeface="Times New Roman"/>
                          <a:cs typeface="Times New Roman"/>
                        </a:rPr>
                        <a:t> </a:t>
                      </a:r>
                      <a:r>
                        <a:rPr lang="tr-TR" sz="1200" dirty="0">
                          <a:latin typeface="+mn-lt"/>
                          <a:ea typeface="Times New Roman"/>
                          <a:cs typeface="Times New Roman"/>
                        </a:rPr>
                        <a:t>bü</a:t>
                      </a:r>
                      <a:r>
                        <a:rPr lang="tr-TR" sz="1200" spc="5" dirty="0">
                          <a:latin typeface="+mn-lt"/>
                          <a:ea typeface="Times New Roman"/>
                          <a:cs typeface="Times New Roman"/>
                        </a:rPr>
                        <a:t>f</a:t>
                      </a:r>
                      <a:r>
                        <a:rPr lang="tr-TR" sz="1200" dirty="0">
                          <a:latin typeface="+mn-lt"/>
                          <a:ea typeface="Times New Roman"/>
                          <a:cs typeface="Times New Roman"/>
                        </a:rPr>
                        <a:t>e,</a:t>
                      </a:r>
                      <a:r>
                        <a:rPr lang="tr-TR" sz="1200" spc="-3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ay</a:t>
                      </a:r>
                      <a:r>
                        <a:rPr lang="tr-TR" sz="1200" spc="-40" dirty="0">
                          <a:latin typeface="+mn-lt"/>
                          <a:ea typeface="Times New Roman"/>
                          <a:cs typeface="Times New Roman"/>
                        </a:rPr>
                        <a:t> </a:t>
                      </a:r>
                      <a:r>
                        <a:rPr lang="tr-TR" sz="1200" dirty="0">
                          <a:latin typeface="+mn-lt"/>
                          <a:ea typeface="Times New Roman"/>
                          <a:cs typeface="Times New Roman"/>
                        </a:rPr>
                        <a:t>oca</a:t>
                      </a:r>
                      <a:r>
                        <a:rPr lang="tr-TR" sz="1200" spc="-15" dirty="0">
                          <a:latin typeface="+mn-lt"/>
                          <a:ea typeface="Times New Roman"/>
                          <a:cs typeface="Times New Roman"/>
                        </a:rPr>
                        <a:t>ğ</a:t>
                      </a:r>
                      <a:r>
                        <a:rPr lang="tr-TR" sz="1200" dirty="0">
                          <a:latin typeface="+mn-lt"/>
                          <a:ea typeface="Times New Roman"/>
                          <a:cs typeface="Times New Roman"/>
                        </a:rPr>
                        <a:t>ı,</a:t>
                      </a:r>
                      <a:r>
                        <a:rPr lang="tr-TR" sz="1200" spc="-30" dirty="0">
                          <a:latin typeface="+mn-lt"/>
                          <a:ea typeface="Times New Roman"/>
                          <a:cs typeface="Times New Roman"/>
                        </a:rPr>
                        <a:t> </a:t>
                      </a:r>
                      <a:r>
                        <a:rPr lang="tr-TR" sz="1200" dirty="0">
                          <a:latin typeface="+mn-lt"/>
                          <a:ea typeface="Times New Roman"/>
                          <a:cs typeface="Times New Roman"/>
                        </a:rPr>
                        <a:t>pan</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on</a:t>
                      </a:r>
                      <a:r>
                        <a:rPr lang="tr-TR" sz="1200" spc="-3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ibi</a:t>
                      </a:r>
                      <a:r>
                        <a:rPr lang="tr-TR" sz="1200" spc="-3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rde</a:t>
                      </a:r>
                      <a:r>
                        <a:rPr lang="tr-TR" sz="1200" spc="-4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ıda</a:t>
                      </a:r>
                      <a:r>
                        <a:rPr lang="tr-TR" sz="1200" spc="-10" dirty="0">
                          <a:latin typeface="+mn-lt"/>
                          <a:ea typeface="Times New Roman"/>
                          <a:cs typeface="Times New Roman"/>
                        </a:rPr>
                        <a:t>l</a:t>
                      </a:r>
                      <a:r>
                        <a:rPr lang="tr-TR" sz="1200" dirty="0">
                          <a:latin typeface="+mn-lt"/>
                          <a:ea typeface="Times New Roman"/>
                          <a:cs typeface="Times New Roman"/>
                        </a:rPr>
                        <a:t>ar</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3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oşu</a:t>
                      </a:r>
                      <a:r>
                        <a:rPr lang="tr-TR" sz="1200" spc="5" dirty="0">
                          <a:latin typeface="+mn-lt"/>
                          <a:ea typeface="Times New Roman"/>
                          <a:cs typeface="Times New Roman"/>
                        </a:rPr>
                        <a:t>l</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rda</a:t>
                      </a:r>
                      <a:r>
                        <a:rPr lang="tr-TR" sz="1200" spc="-40"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k</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97544">
                <a:tc>
                  <a:txBody>
                    <a:bodyPr/>
                    <a:lstStyle/>
                    <a:p>
                      <a:pPr marL="64770" algn="ctr">
                        <a:spcBef>
                          <a:spcPts val="95"/>
                        </a:spcBef>
                        <a:spcAft>
                          <a:spcPts val="0"/>
                        </a:spcAft>
                      </a:pPr>
                      <a:r>
                        <a:rPr lang="tr-TR" sz="1200" dirty="0">
                          <a:latin typeface="+mn-lt"/>
                          <a:ea typeface="Times New Roman"/>
                          <a:cs typeface="Times New Roman"/>
                        </a:rPr>
                        <a:t>13</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10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i</a:t>
                      </a:r>
                      <a:r>
                        <a:rPr lang="tr-TR" sz="1200" spc="-15" dirty="0">
                          <a:latin typeface="+mn-lt"/>
                          <a:ea typeface="Times New Roman"/>
                          <a:cs typeface="Times New Roman"/>
                        </a:rPr>
                        <a:t>y</a:t>
                      </a:r>
                      <a:r>
                        <a:rPr lang="tr-TR" sz="1200" dirty="0">
                          <a:latin typeface="+mn-lt"/>
                          <a:ea typeface="Times New Roman"/>
                          <a:cs typeface="Times New Roman"/>
                        </a:rPr>
                        <a:t>le</a:t>
                      </a:r>
                      <a:r>
                        <a:rPr lang="tr-TR" sz="1200" spc="-9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v</a:t>
                      </a:r>
                      <a:r>
                        <a:rPr lang="tr-TR" sz="1200" dirty="0">
                          <a:latin typeface="+mn-lt"/>
                          <a:ea typeface="Times New Roman"/>
                          <a:cs typeface="Times New Roman"/>
                        </a:rPr>
                        <a:t>li</a:t>
                      </a:r>
                      <a:r>
                        <a:rPr lang="tr-TR" sz="1200" spc="-85" dirty="0">
                          <a:latin typeface="+mn-lt"/>
                          <a:ea typeface="Times New Roman"/>
                          <a:cs typeface="Times New Roman"/>
                        </a:rPr>
                        <a:t> </a:t>
                      </a:r>
                      <a:r>
                        <a:rPr lang="tr-TR" sz="1200" spc="-15" dirty="0">
                          <a:latin typeface="+mn-lt"/>
                          <a:ea typeface="Times New Roman"/>
                          <a:cs typeface="Times New Roman"/>
                        </a:rPr>
                        <a:t>p</a:t>
                      </a:r>
                      <a:r>
                        <a:rPr lang="tr-TR" sz="1200" dirty="0">
                          <a:latin typeface="+mn-lt"/>
                          <a:ea typeface="Times New Roman"/>
                          <a:cs typeface="Times New Roman"/>
                        </a:rPr>
                        <a:t>e</a:t>
                      </a:r>
                      <a:r>
                        <a:rPr lang="tr-TR" sz="1200" spc="5" dirty="0">
                          <a:latin typeface="+mn-lt"/>
                          <a:ea typeface="Times New Roman"/>
                          <a:cs typeface="Times New Roman"/>
                        </a:rPr>
                        <a:t>r</a:t>
                      </a:r>
                      <a:r>
                        <a:rPr lang="tr-TR" sz="1200" spc="-10" dirty="0">
                          <a:latin typeface="+mn-lt"/>
                          <a:ea typeface="Times New Roman"/>
                          <a:cs typeface="Times New Roman"/>
                        </a:rPr>
                        <a:t>s</a:t>
                      </a:r>
                      <a:r>
                        <a:rPr lang="tr-TR" sz="1200" dirty="0">
                          <a:latin typeface="+mn-lt"/>
                          <a:ea typeface="Times New Roman"/>
                          <a:cs typeface="Times New Roman"/>
                        </a:rPr>
                        <a:t>onel</a:t>
                      </a:r>
                      <a:r>
                        <a:rPr lang="tr-TR" sz="1200" spc="-9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97544">
                <a:tc>
                  <a:txBody>
                    <a:bodyPr/>
                    <a:lstStyle/>
                    <a:p>
                      <a:pPr marL="64770" algn="ctr">
                        <a:spcBef>
                          <a:spcPts val="95"/>
                        </a:spcBef>
                        <a:spcAft>
                          <a:spcPts val="0"/>
                        </a:spcAft>
                      </a:pPr>
                      <a:r>
                        <a:rPr lang="tr-TR" sz="1200" dirty="0">
                          <a:latin typeface="+mn-lt"/>
                          <a:ea typeface="Times New Roman"/>
                          <a:cs typeface="Times New Roman"/>
                        </a:rPr>
                        <a:t>14</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5" dirty="0">
                          <a:latin typeface="+mn-lt"/>
                          <a:ea typeface="Times New Roman"/>
                          <a:cs typeface="Times New Roman"/>
                        </a:rPr>
                        <a:t>T</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10" dirty="0">
                          <a:latin typeface="+mn-lt"/>
                          <a:ea typeface="Times New Roman"/>
                          <a:cs typeface="Times New Roman"/>
                        </a:rPr>
                        <a:t>z</a:t>
                      </a:r>
                      <a:r>
                        <a:rPr lang="tr-TR" sz="1200" dirty="0">
                          <a:latin typeface="+mn-lt"/>
                          <a:ea typeface="Times New Roman"/>
                          <a:cs typeface="Times New Roman"/>
                        </a:rPr>
                        <a:t>lik</a:t>
                      </a:r>
                      <a:r>
                        <a:rPr lang="tr-TR" sz="1200" spc="-4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25" dirty="0">
                          <a:latin typeface="+mn-lt"/>
                          <a:ea typeface="Times New Roman"/>
                          <a:cs typeface="Times New Roman"/>
                        </a:rPr>
                        <a:t> </a:t>
                      </a:r>
                      <a:r>
                        <a:rPr lang="tr-TR" sz="1200" dirty="0">
                          <a:latin typeface="+mn-lt"/>
                          <a:ea typeface="Times New Roman"/>
                          <a:cs typeface="Times New Roman"/>
                        </a:rPr>
                        <a:t>u</a:t>
                      </a:r>
                      <a:r>
                        <a:rPr lang="tr-TR" sz="1200" spc="-15" dirty="0">
                          <a:latin typeface="+mn-lt"/>
                          <a:ea typeface="Times New Roman"/>
                          <a:cs typeface="Times New Roman"/>
                        </a:rPr>
                        <a:t>yg</a:t>
                      </a:r>
                      <a:r>
                        <a:rPr lang="tr-TR" sz="1200" dirty="0">
                          <a:latin typeface="+mn-lt"/>
                          <a:ea typeface="Times New Roman"/>
                          <a:cs typeface="Times New Roman"/>
                        </a:rPr>
                        <a:t>un</a:t>
                      </a:r>
                      <a:r>
                        <a:rPr lang="tr-TR" sz="1200" spc="-25" dirty="0">
                          <a:latin typeface="+mn-lt"/>
                          <a:ea typeface="Times New Roman"/>
                          <a:cs typeface="Times New Roman"/>
                        </a:rPr>
                        <a:t> </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aç</a:t>
                      </a:r>
                      <a:r>
                        <a:rPr lang="tr-TR" sz="1200" spc="-20" dirty="0">
                          <a:latin typeface="+mn-lt"/>
                          <a:ea typeface="Times New Roman"/>
                          <a:cs typeface="Times New Roman"/>
                        </a:rPr>
                        <a:t>-</a:t>
                      </a:r>
                      <a:r>
                        <a:rPr lang="tr-TR" sz="1200" dirty="0">
                          <a:latin typeface="+mn-lt"/>
                          <a:ea typeface="Times New Roman"/>
                          <a:cs typeface="Times New Roman"/>
                        </a:rPr>
                        <a:t>ge</a:t>
                      </a:r>
                      <a:r>
                        <a:rPr lang="tr-TR" sz="1200" spc="5" dirty="0">
                          <a:latin typeface="+mn-lt"/>
                          <a:ea typeface="Times New Roman"/>
                          <a:cs typeface="Times New Roman"/>
                        </a:rPr>
                        <a:t>r</a:t>
                      </a:r>
                      <a:r>
                        <a:rPr lang="tr-TR" sz="1200" dirty="0">
                          <a:latin typeface="+mn-lt"/>
                          <a:ea typeface="Times New Roman"/>
                          <a:cs typeface="Times New Roman"/>
                        </a:rPr>
                        <a:t>eç</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5" dirty="0">
                          <a:latin typeface="+mn-lt"/>
                          <a:ea typeface="Times New Roman"/>
                          <a:cs typeface="Times New Roman"/>
                        </a:rPr>
                        <a:t> 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dır</a:t>
                      </a:r>
                      <a:r>
                        <a:rPr lang="tr-TR" sz="1200" spc="-2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35" dirty="0">
                          <a:latin typeface="+mn-lt"/>
                          <a:ea typeface="Times New Roman"/>
                          <a:cs typeface="Times New Roman"/>
                        </a:rPr>
                        <a:t> </a:t>
                      </a:r>
                      <a:r>
                        <a:rPr lang="tr-TR" sz="1200" dirty="0">
                          <a:latin typeface="+mn-lt"/>
                          <a:ea typeface="Times New Roman"/>
                          <a:cs typeface="Times New Roman"/>
                        </a:rPr>
                        <a:t>bu</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z</a:t>
                      </a:r>
                      <a:r>
                        <a:rPr lang="tr-TR" sz="1200" spc="10" dirty="0">
                          <a:latin typeface="+mn-lt"/>
                          <a:ea typeface="Times New Roman"/>
                          <a:cs typeface="Times New Roman"/>
                        </a:rPr>
                        <a:t>e</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l</a:t>
                      </a:r>
                      <a:r>
                        <a:rPr lang="tr-TR" sz="1200" dirty="0">
                          <a:latin typeface="+mn-lt"/>
                          <a:ea typeface="Times New Roman"/>
                          <a:cs typeface="Times New Roman"/>
                        </a:rPr>
                        <a:t>er</a:t>
                      </a:r>
                      <a:r>
                        <a:rPr lang="tr-TR" sz="1200" spc="-2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in</a:t>
                      </a:r>
                      <a:r>
                        <a:rPr lang="tr-TR" sz="1200" spc="-40" dirty="0">
                          <a:latin typeface="+mn-lt"/>
                          <a:ea typeface="Times New Roman"/>
                          <a:cs typeface="Times New Roman"/>
                        </a:rPr>
                        <a:t> </a:t>
                      </a:r>
                      <a:r>
                        <a:rPr lang="tr-TR" sz="1200" dirty="0">
                          <a:latin typeface="+mn-lt"/>
                          <a:ea typeface="Times New Roman"/>
                          <a:cs typeface="Times New Roman"/>
                        </a:rPr>
                        <a:t>ula</a:t>
                      </a:r>
                      <a:r>
                        <a:rPr lang="tr-TR" sz="1200" spc="-15" dirty="0">
                          <a:latin typeface="+mn-lt"/>
                          <a:ea typeface="Times New Roman"/>
                          <a:cs typeface="Times New Roman"/>
                        </a:rPr>
                        <a:t>ş</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y</a:t>
                      </a:r>
                      <a:r>
                        <a:rPr lang="tr-TR" sz="1200" dirty="0">
                          <a:latin typeface="+mn-lt"/>
                          <a:ea typeface="Times New Roman"/>
                          <a:cs typeface="Times New Roman"/>
                        </a:rPr>
                        <a:t>aca</a:t>
                      </a:r>
                      <a:r>
                        <a:rPr lang="tr-TR" sz="1200" spc="-10" dirty="0">
                          <a:latin typeface="+mn-lt"/>
                          <a:ea typeface="Times New Roman"/>
                          <a:cs typeface="Times New Roman"/>
                        </a:rPr>
                        <a:t>ğ</a:t>
                      </a:r>
                      <a:r>
                        <a:rPr lang="tr-TR" sz="1200" dirty="0">
                          <a:latin typeface="+mn-lt"/>
                          <a:ea typeface="Times New Roman"/>
                          <a:cs typeface="Times New Roman"/>
                        </a:rPr>
                        <a:t>ı</a:t>
                      </a:r>
                      <a:r>
                        <a:rPr lang="tr-TR" sz="1200" spc="-2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de</a:t>
                      </a:r>
                      <a:r>
                        <a:rPr lang="tr-TR" sz="1200" spc="-30" dirty="0">
                          <a:latin typeface="+mn-lt"/>
                          <a:ea typeface="Times New Roman"/>
                          <a:cs typeface="Times New Roman"/>
                        </a:rPr>
                        <a:t> </a:t>
                      </a:r>
                      <a:r>
                        <a:rPr lang="tr-TR" sz="1200" spc="-20" dirty="0">
                          <a:latin typeface="+mn-lt"/>
                          <a:ea typeface="Times New Roman"/>
                          <a:cs typeface="Times New Roman"/>
                        </a:rPr>
                        <a:t>m</a:t>
                      </a:r>
                      <a:r>
                        <a:rPr lang="tr-TR" sz="1200" dirty="0">
                          <a:latin typeface="+mn-lt"/>
                          <a:ea typeface="Times New Roman"/>
                          <a:cs typeface="Times New Roman"/>
                        </a:rPr>
                        <a:t>uh</a:t>
                      </a:r>
                      <a:r>
                        <a:rPr lang="tr-TR" sz="1200" spc="10" dirty="0">
                          <a:latin typeface="+mn-lt"/>
                          <a:ea typeface="Times New Roman"/>
                          <a:cs typeface="Times New Roman"/>
                        </a:rPr>
                        <a:t>a</a:t>
                      </a:r>
                      <a:r>
                        <a:rPr lang="tr-TR" sz="1200" dirty="0">
                          <a:latin typeface="+mn-lt"/>
                          <a:ea typeface="Times New Roman"/>
                          <a:cs typeface="Times New Roman"/>
                        </a:rPr>
                        <a:t>fa</a:t>
                      </a:r>
                      <a:r>
                        <a:rPr lang="tr-TR" sz="1200" spc="-10" dirty="0">
                          <a:latin typeface="+mn-lt"/>
                          <a:ea typeface="Times New Roman"/>
                          <a:cs typeface="Times New Roman"/>
                        </a:rPr>
                        <a:t>z</a:t>
                      </a:r>
                      <a:r>
                        <a:rPr lang="tr-TR" sz="1200" dirty="0">
                          <a:latin typeface="+mn-lt"/>
                          <a:ea typeface="Times New Roman"/>
                          <a:cs typeface="Times New Roman"/>
                        </a:rPr>
                        <a:t>a</a:t>
                      </a:r>
                      <a:r>
                        <a:rPr lang="tr-TR" sz="1200" spc="-25" dirty="0">
                          <a:latin typeface="+mn-lt"/>
                          <a:ea typeface="Times New Roman"/>
                          <a:cs typeface="Times New Roman"/>
                        </a:rPr>
                        <a:t> </a:t>
                      </a:r>
                      <a:r>
                        <a:rPr lang="tr-TR" sz="1200" dirty="0">
                          <a:latin typeface="+mn-lt"/>
                          <a:ea typeface="Times New Roman"/>
                          <a:cs typeface="Times New Roman"/>
                        </a:rPr>
                        <a:t>ed</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97544">
                <a:tc>
                  <a:txBody>
                    <a:bodyPr/>
                    <a:lstStyle/>
                    <a:p>
                      <a:pPr marL="64770" algn="ctr">
                        <a:lnSpc>
                          <a:spcPts val="1230"/>
                        </a:lnSpc>
                        <a:spcAft>
                          <a:spcPts val="0"/>
                        </a:spcAft>
                      </a:pPr>
                      <a:r>
                        <a:rPr lang="tr-TR" sz="1200" dirty="0">
                          <a:latin typeface="+mn-lt"/>
                          <a:ea typeface="Times New Roman"/>
                          <a:cs typeface="Times New Roman"/>
                        </a:rPr>
                        <a:t>15</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li</a:t>
                      </a:r>
                      <a:r>
                        <a:rPr lang="tr-TR" sz="1200" spc="-65" dirty="0">
                          <a:latin typeface="+mn-lt"/>
                          <a:ea typeface="Times New Roman"/>
                          <a:cs typeface="Times New Roman"/>
                        </a:rPr>
                        <a:t> </a:t>
                      </a:r>
                      <a:r>
                        <a:rPr lang="tr-TR" sz="1200" dirty="0">
                          <a:latin typeface="+mn-lt"/>
                          <a:ea typeface="Times New Roman"/>
                          <a:cs typeface="Times New Roman"/>
                        </a:rPr>
                        <a:t>sa</a:t>
                      </a:r>
                      <a:r>
                        <a:rPr lang="tr-TR" sz="1200" spc="-15" dirty="0">
                          <a:latin typeface="+mn-lt"/>
                          <a:ea typeface="Times New Roman"/>
                          <a:cs typeface="Times New Roman"/>
                        </a:rPr>
                        <a:t>y</a:t>
                      </a:r>
                      <a:r>
                        <a:rPr lang="tr-TR" sz="1200" dirty="0">
                          <a:latin typeface="+mn-lt"/>
                          <a:ea typeface="Times New Roman"/>
                          <a:cs typeface="Times New Roman"/>
                        </a:rPr>
                        <a:t>ıda</a:t>
                      </a:r>
                      <a:r>
                        <a:rPr lang="tr-TR" sz="1200" spc="-60" dirty="0">
                          <a:latin typeface="+mn-lt"/>
                          <a:ea typeface="Times New Roman"/>
                          <a:cs typeface="Times New Roman"/>
                        </a:rPr>
                        <a:t> </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el</a:t>
                      </a:r>
                      <a:r>
                        <a:rPr lang="tr-TR" sz="1200" spc="-50" dirty="0">
                          <a:latin typeface="+mn-lt"/>
                          <a:ea typeface="Times New Roman"/>
                          <a:cs typeface="Times New Roman"/>
                        </a:rPr>
                        <a:t> </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5" dirty="0">
                          <a:latin typeface="+mn-lt"/>
                          <a:ea typeface="Times New Roman"/>
                          <a:cs typeface="Times New Roman"/>
                        </a:rPr>
                        <a:t>ky</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dım</a:t>
                      </a:r>
                      <a:r>
                        <a:rPr lang="tr-TR" sz="1200" spc="-65" dirty="0">
                          <a:latin typeface="+mn-lt"/>
                          <a:ea typeface="Times New Roman"/>
                          <a:cs typeface="Times New Roman"/>
                        </a:rPr>
                        <a:t> </a:t>
                      </a:r>
                      <a:r>
                        <a:rPr lang="tr-TR" sz="1200" dirty="0">
                          <a:latin typeface="+mn-lt"/>
                          <a:ea typeface="Times New Roman"/>
                          <a:cs typeface="Times New Roman"/>
                        </a:rPr>
                        <a:t>sert</a:t>
                      </a:r>
                      <a:r>
                        <a:rPr lang="tr-TR" sz="1200" spc="-10" dirty="0">
                          <a:latin typeface="+mn-lt"/>
                          <a:ea typeface="Times New Roman"/>
                          <a:cs typeface="Times New Roman"/>
                        </a:rPr>
                        <a:t>i</a:t>
                      </a:r>
                      <a:r>
                        <a:rPr lang="tr-TR" sz="1200" dirty="0">
                          <a:latin typeface="+mn-lt"/>
                          <a:ea typeface="Times New Roman"/>
                          <a:cs typeface="Times New Roman"/>
                        </a:rPr>
                        <a:t>fi</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10" dirty="0">
                          <a:latin typeface="+mn-lt"/>
                          <a:ea typeface="Times New Roman"/>
                          <a:cs typeface="Times New Roman"/>
                        </a:rPr>
                        <a:t>s</a:t>
                      </a:r>
                      <a:r>
                        <a:rPr lang="tr-TR" sz="1200" dirty="0">
                          <a:latin typeface="+mn-lt"/>
                          <a:ea typeface="Times New Roman"/>
                          <a:cs typeface="Times New Roman"/>
                        </a:rPr>
                        <a:t>ı</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ış</a:t>
                      </a:r>
                      <a:r>
                        <a:rPr lang="tr-TR" sz="1200" spc="-55" dirty="0">
                          <a:latin typeface="+mn-lt"/>
                          <a:ea typeface="Times New Roman"/>
                          <a:cs typeface="Times New Roman"/>
                        </a:rPr>
                        <a:t> </a:t>
                      </a:r>
                      <a:r>
                        <a:rPr lang="tr-TR" sz="1200" dirty="0">
                          <a:latin typeface="+mn-lt"/>
                          <a:ea typeface="Times New Roman"/>
                          <a:cs typeface="Times New Roman"/>
                        </a:rPr>
                        <a:t>pe</a:t>
                      </a:r>
                      <a:r>
                        <a:rPr lang="tr-TR" sz="1200" spc="-10" dirty="0">
                          <a:latin typeface="+mn-lt"/>
                          <a:ea typeface="Times New Roman"/>
                          <a:cs typeface="Times New Roman"/>
                        </a:rPr>
                        <a:t>r</a:t>
                      </a:r>
                      <a:r>
                        <a:rPr lang="tr-TR" sz="1200" dirty="0">
                          <a:latin typeface="+mn-lt"/>
                          <a:ea typeface="Times New Roman"/>
                          <a:cs typeface="Times New Roman"/>
                        </a:rPr>
                        <a:t>son</a:t>
                      </a:r>
                      <a:r>
                        <a:rPr lang="tr-TR" sz="1200" spc="-10" dirty="0">
                          <a:latin typeface="+mn-lt"/>
                          <a:ea typeface="Times New Roman"/>
                          <a:cs typeface="Times New Roman"/>
                        </a:rPr>
                        <a:t>e</a:t>
                      </a:r>
                      <a:r>
                        <a:rPr lang="tr-TR" sz="1200" dirty="0">
                          <a:latin typeface="+mn-lt"/>
                          <a:ea typeface="Times New Roman"/>
                          <a:cs typeface="Times New Roman"/>
                        </a:rPr>
                        <a:t>l</a:t>
                      </a:r>
                      <a:r>
                        <a:rPr lang="tr-TR" sz="1200" spc="-5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d</a:t>
                      </a:r>
                      <a:r>
                        <a:rPr lang="tr-TR" sz="1200" spc="-10" dirty="0">
                          <a:latin typeface="+mn-lt"/>
                          <a:ea typeface="Times New Roman"/>
                          <a:cs typeface="Times New Roman"/>
                        </a:rPr>
                        <a:t>ı</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97544">
                <a:tc>
                  <a:txBody>
                    <a:bodyPr/>
                    <a:lstStyle/>
                    <a:p>
                      <a:pPr marL="64770" algn="ctr">
                        <a:lnSpc>
                          <a:spcPts val="1230"/>
                        </a:lnSpc>
                        <a:spcAft>
                          <a:spcPts val="0"/>
                        </a:spcAft>
                      </a:pPr>
                      <a:r>
                        <a:rPr lang="tr-TR" sz="1200" dirty="0">
                          <a:latin typeface="+mn-lt"/>
                          <a:ea typeface="Times New Roman"/>
                          <a:cs typeface="Times New Roman"/>
                        </a:rPr>
                        <a:t>16</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6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uru</a:t>
                      </a:r>
                      <a:r>
                        <a:rPr lang="tr-TR" sz="1200" spc="-20" dirty="0">
                          <a:latin typeface="+mn-lt"/>
                          <a:ea typeface="Times New Roman"/>
                          <a:cs typeface="Times New Roman"/>
                        </a:rPr>
                        <a:t>m</a:t>
                      </a:r>
                      <a:r>
                        <a:rPr lang="tr-TR" sz="1200" dirty="0">
                          <a:latin typeface="+mn-lt"/>
                          <a:ea typeface="Times New Roman"/>
                          <a:cs typeface="Times New Roman"/>
                        </a:rPr>
                        <a:t>la</a:t>
                      </a:r>
                      <a:r>
                        <a:rPr lang="tr-TR" sz="1200" spc="5" dirty="0">
                          <a:latin typeface="+mn-lt"/>
                          <a:ea typeface="Times New Roman"/>
                          <a:cs typeface="Times New Roman"/>
                        </a:rPr>
                        <a:t>r</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60" dirty="0">
                          <a:latin typeface="+mn-lt"/>
                          <a:ea typeface="Times New Roman"/>
                          <a:cs typeface="Times New Roman"/>
                        </a:rPr>
                        <a:t> </a:t>
                      </a:r>
                      <a:r>
                        <a:rPr lang="tr-TR" sz="1200" dirty="0">
                          <a:latin typeface="+mn-lt"/>
                          <a:ea typeface="Times New Roman"/>
                          <a:cs typeface="Times New Roman"/>
                        </a:rPr>
                        <a:t>u</a:t>
                      </a:r>
                      <a:r>
                        <a:rPr lang="tr-TR" sz="1200" spc="-10" dirty="0">
                          <a:latin typeface="+mn-lt"/>
                          <a:ea typeface="Times New Roman"/>
                          <a:cs typeface="Times New Roman"/>
                        </a:rPr>
                        <a:t>l</a:t>
                      </a:r>
                      <a:r>
                        <a:rPr lang="tr-TR" sz="1200" dirty="0">
                          <a:latin typeface="+mn-lt"/>
                          <a:ea typeface="Times New Roman"/>
                          <a:cs typeface="Times New Roman"/>
                        </a:rPr>
                        <a:t>a</a:t>
                      </a:r>
                      <a:r>
                        <a:rPr lang="tr-TR" sz="1200" spc="-15" dirty="0">
                          <a:latin typeface="+mn-lt"/>
                          <a:ea typeface="Times New Roman"/>
                          <a:cs typeface="Times New Roman"/>
                        </a:rPr>
                        <a:t>ş</a:t>
                      </a:r>
                      <a:r>
                        <a:rPr lang="tr-TR" sz="1200" dirty="0">
                          <a:latin typeface="+mn-lt"/>
                          <a:ea typeface="Times New Roman"/>
                          <a:cs typeface="Times New Roman"/>
                        </a:rPr>
                        <a:t>ıl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en</a:t>
                      </a:r>
                      <a:r>
                        <a:rPr lang="tr-TR" sz="1200" spc="-65" dirty="0">
                          <a:latin typeface="+mn-lt"/>
                          <a:ea typeface="Times New Roman"/>
                          <a:cs typeface="Times New Roman"/>
                        </a:rPr>
                        <a:t> </a:t>
                      </a:r>
                      <a:r>
                        <a:rPr lang="tr-TR" sz="1200" spc="5" dirty="0">
                          <a:latin typeface="+mn-lt"/>
                          <a:ea typeface="Times New Roman"/>
                          <a:cs typeface="Times New Roman"/>
                        </a:rPr>
                        <a:t>t</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5" dirty="0">
                          <a:latin typeface="+mn-lt"/>
                          <a:ea typeface="Times New Roman"/>
                          <a:cs typeface="Times New Roman"/>
                        </a:rPr>
                        <a:t>f</a:t>
                      </a:r>
                      <a:r>
                        <a:rPr lang="tr-TR" sz="1200" dirty="0">
                          <a:latin typeface="+mn-lt"/>
                          <a:ea typeface="Times New Roman"/>
                          <a:cs typeface="Times New Roman"/>
                        </a:rPr>
                        <a:t>on</a:t>
                      </a:r>
                      <a:r>
                        <a:rPr lang="tr-TR" sz="1200" spc="-70" dirty="0">
                          <a:latin typeface="+mn-lt"/>
                          <a:ea typeface="Times New Roman"/>
                          <a:cs typeface="Times New Roman"/>
                        </a:rPr>
                        <a:t> </a:t>
                      </a:r>
                      <a:r>
                        <a:rPr lang="tr-TR" sz="1200" dirty="0">
                          <a:latin typeface="+mn-lt"/>
                          <a:ea typeface="Times New Roman"/>
                          <a:cs typeface="Times New Roman"/>
                        </a:rPr>
                        <a:t>nu</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8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renci</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0"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40" dirty="0">
                          <a:latin typeface="+mn-lt"/>
                          <a:ea typeface="Times New Roman"/>
                          <a:cs typeface="Times New Roman"/>
                        </a:rPr>
                        <a:t> </a:t>
                      </a:r>
                      <a:r>
                        <a:rPr lang="tr-TR" sz="1200" dirty="0">
                          <a:latin typeface="+mn-lt"/>
                          <a:ea typeface="Times New Roman"/>
                          <a:cs typeface="Times New Roman"/>
                        </a:rPr>
                        <a:t>ç</a:t>
                      </a:r>
                      <a:r>
                        <a:rPr lang="tr-TR" sz="1200" spc="-10" dirty="0">
                          <a:latin typeface="+mn-lt"/>
                          <a:ea typeface="Times New Roman"/>
                          <a:cs typeface="Times New Roman"/>
                        </a:rPr>
                        <a:t>al</a:t>
                      </a:r>
                      <a:r>
                        <a:rPr lang="tr-TR" sz="1200" dirty="0">
                          <a:latin typeface="+mn-lt"/>
                          <a:ea typeface="Times New Roman"/>
                          <a:cs typeface="Times New Roman"/>
                        </a:rPr>
                        <a:t>ışa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15" dirty="0">
                          <a:latin typeface="+mn-lt"/>
                          <a:ea typeface="Times New Roman"/>
                          <a:cs typeface="Times New Roman"/>
                        </a:rPr>
                        <a:t>n</a:t>
                      </a:r>
                      <a:r>
                        <a:rPr lang="tr-TR" sz="1200" dirty="0">
                          <a:latin typeface="+mn-lt"/>
                          <a:ea typeface="Times New Roman"/>
                          <a:cs typeface="Times New Roman"/>
                        </a:rPr>
                        <a:t>ın</a:t>
                      </a:r>
                      <a:r>
                        <a:rPr lang="tr-TR" sz="1200" spc="-6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k</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ri</a:t>
                      </a:r>
                      <a:r>
                        <a:rPr lang="tr-TR" sz="1200" spc="-55"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le</a:t>
                      </a:r>
                      <a:r>
                        <a:rPr lang="tr-TR" sz="1200" spc="-10" dirty="0">
                          <a:latin typeface="+mn-lt"/>
                          <a:ea typeface="Times New Roman"/>
                          <a:cs typeface="Times New Roman"/>
                        </a:rPr>
                        <a:t>r</a:t>
                      </a:r>
                      <a:r>
                        <a:rPr lang="tr-TR" sz="1200" dirty="0">
                          <a:latin typeface="+mn-lt"/>
                          <a:ea typeface="Times New Roman"/>
                          <a:cs typeface="Times New Roman"/>
                        </a:rPr>
                        <a:t>de</a:t>
                      </a:r>
                      <a:r>
                        <a:rPr lang="tr-TR" sz="1200" spc="-70" dirty="0">
                          <a:latin typeface="+mn-lt"/>
                          <a:ea typeface="Times New Roman"/>
                          <a:cs typeface="Times New Roman"/>
                        </a:rPr>
                        <a:t> </a:t>
                      </a:r>
                      <a:r>
                        <a:rPr lang="tr-TR" sz="1200" dirty="0">
                          <a:latin typeface="+mn-lt"/>
                          <a:ea typeface="Times New Roman"/>
                          <a:cs typeface="Times New Roman"/>
                        </a:rPr>
                        <a:t>as</a:t>
                      </a:r>
                      <a:r>
                        <a:rPr lang="tr-TR" sz="1200" spc="-10" dirty="0">
                          <a:latin typeface="+mn-lt"/>
                          <a:ea typeface="Times New Roman"/>
                          <a:cs typeface="Times New Roman"/>
                        </a:rPr>
                        <a:t>ı</a:t>
                      </a:r>
                      <a:r>
                        <a:rPr lang="tr-TR" sz="1200" dirty="0">
                          <a:latin typeface="+mn-lt"/>
                          <a:ea typeface="Times New Roman"/>
                          <a:cs typeface="Times New Roman"/>
                        </a:rPr>
                        <a:t>lı</a:t>
                      </a:r>
                      <a:r>
                        <a:rPr lang="tr-TR" sz="1200" spc="-15" dirty="0">
                          <a:latin typeface="+mn-lt"/>
                          <a:ea typeface="Times New Roman"/>
                          <a:cs typeface="Times New Roman"/>
                        </a:rPr>
                        <a:t>d</a:t>
                      </a:r>
                      <a:r>
                        <a:rPr lang="tr-TR" sz="1200" dirty="0">
                          <a:latin typeface="+mn-lt"/>
                          <a:ea typeface="Times New Roman"/>
                          <a:cs typeface="Times New Roman"/>
                        </a:rPr>
                        <a:t>ır.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97544">
                <a:tc>
                  <a:txBody>
                    <a:bodyPr/>
                    <a:lstStyle/>
                    <a:p>
                      <a:pPr marL="64770" algn="ctr">
                        <a:lnSpc>
                          <a:spcPts val="1230"/>
                        </a:lnSpc>
                        <a:spcAft>
                          <a:spcPts val="0"/>
                        </a:spcAft>
                      </a:pPr>
                      <a:r>
                        <a:rPr lang="tr-TR" sz="1200" dirty="0">
                          <a:latin typeface="+mn-lt"/>
                          <a:ea typeface="Times New Roman"/>
                          <a:cs typeface="Times New Roman"/>
                        </a:rPr>
                        <a:t>17</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A</a:t>
                      </a:r>
                      <a:r>
                        <a:rPr lang="tr-TR" sz="1200" dirty="0">
                          <a:latin typeface="+mn-lt"/>
                          <a:ea typeface="Times New Roman"/>
                          <a:cs typeface="Times New Roman"/>
                        </a:rPr>
                        <a:t>c</a:t>
                      </a:r>
                      <a:r>
                        <a:rPr lang="tr-TR" sz="1200" spc="5" dirty="0">
                          <a:latin typeface="+mn-lt"/>
                          <a:ea typeface="Times New Roman"/>
                          <a:cs typeface="Times New Roman"/>
                        </a:rPr>
                        <a:t>i</a:t>
                      </a:r>
                      <a:r>
                        <a:rPr lang="tr-TR" sz="1200" dirty="0">
                          <a:latin typeface="+mn-lt"/>
                          <a:ea typeface="Times New Roman"/>
                          <a:cs typeface="Times New Roman"/>
                        </a:rPr>
                        <a:t>l</a:t>
                      </a:r>
                      <a:r>
                        <a:rPr lang="tr-TR" sz="1200" spc="-75" dirty="0">
                          <a:latin typeface="+mn-lt"/>
                          <a:ea typeface="Times New Roman"/>
                          <a:cs typeface="Times New Roman"/>
                        </a:rPr>
                        <a:t> </a:t>
                      </a:r>
                      <a:r>
                        <a:rPr lang="tr-TR" sz="1200" dirty="0">
                          <a:latin typeface="+mn-lt"/>
                          <a:ea typeface="Times New Roman"/>
                          <a:cs typeface="Times New Roman"/>
                        </a:rPr>
                        <a:t>to</a:t>
                      </a:r>
                      <a:r>
                        <a:rPr lang="tr-TR" sz="1200" spc="-15" dirty="0">
                          <a:latin typeface="+mn-lt"/>
                          <a:ea typeface="Times New Roman"/>
                          <a:cs typeface="Times New Roman"/>
                        </a:rPr>
                        <a:t>p</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70" dirty="0">
                          <a:latin typeface="+mn-lt"/>
                          <a:ea typeface="Times New Roman"/>
                          <a:cs typeface="Times New Roman"/>
                        </a:rPr>
                        <a:t> </a:t>
                      </a:r>
                      <a:r>
                        <a:rPr lang="tr-TR" sz="1200" dirty="0">
                          <a:latin typeface="+mn-lt"/>
                          <a:ea typeface="Times New Roman"/>
                          <a:cs typeface="Times New Roman"/>
                        </a:rPr>
                        <a:t>al</a:t>
                      </a:r>
                      <a:r>
                        <a:rPr lang="tr-TR" sz="1200" spc="-10" dirty="0">
                          <a:latin typeface="+mn-lt"/>
                          <a:ea typeface="Times New Roman"/>
                          <a:cs typeface="Times New Roman"/>
                        </a:rPr>
                        <a:t>a</a:t>
                      </a:r>
                      <a:r>
                        <a:rPr lang="tr-TR" sz="1200" dirty="0">
                          <a:latin typeface="+mn-lt"/>
                          <a:ea typeface="Times New Roman"/>
                          <a:cs typeface="Times New Roman"/>
                        </a:rPr>
                        <a:t>nı</a:t>
                      </a:r>
                      <a:r>
                        <a:rPr lang="tr-TR" sz="1200" spc="-60" dirty="0">
                          <a:latin typeface="+mn-lt"/>
                          <a:ea typeface="Times New Roman"/>
                          <a:cs typeface="Times New Roman"/>
                        </a:rPr>
                        <a:t> </a:t>
                      </a:r>
                      <a:r>
                        <a:rPr lang="tr-TR" sz="1200" spc="-15" dirty="0">
                          <a:latin typeface="+mn-lt"/>
                          <a:ea typeface="Times New Roman"/>
                          <a:cs typeface="Times New Roman"/>
                        </a:rPr>
                        <a:t>b</a:t>
                      </a:r>
                      <a:r>
                        <a:rPr lang="tr-TR" sz="1200" dirty="0">
                          <a:latin typeface="+mn-lt"/>
                          <a:ea typeface="Times New Roman"/>
                          <a:cs typeface="Times New Roman"/>
                        </a:rPr>
                        <a:t>e</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0" dirty="0">
                          <a:latin typeface="+mn-lt"/>
                          <a:ea typeface="Times New Roman"/>
                          <a:cs typeface="Times New Roman"/>
                        </a:rPr>
                        <a:t>r</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n</a:t>
                      </a:r>
                      <a:r>
                        <a:rPr lang="tr-TR" sz="1200" spc="-20" dirty="0">
                          <a:latin typeface="+mn-lt"/>
                          <a:ea typeface="Times New Roman"/>
                          <a:cs typeface="Times New Roman"/>
                        </a:rPr>
                        <a:t>m</a:t>
                      </a:r>
                      <a:r>
                        <a:rPr lang="tr-TR" sz="1200" dirty="0">
                          <a:latin typeface="+mn-lt"/>
                          <a:ea typeface="Times New Roman"/>
                          <a:cs typeface="Times New Roman"/>
                        </a:rPr>
                        <a:t>iş</a:t>
                      </a:r>
                      <a:r>
                        <a:rPr lang="tr-TR" sz="1200" spc="5" dirty="0">
                          <a:latin typeface="+mn-lt"/>
                          <a:ea typeface="Times New Roman"/>
                          <a:cs typeface="Times New Roman"/>
                        </a:rPr>
                        <a:t>t</a:t>
                      </a:r>
                      <a:r>
                        <a:rPr lang="tr-TR" sz="1200" dirty="0">
                          <a:latin typeface="+mn-lt"/>
                          <a:ea typeface="Times New Roman"/>
                          <a:cs typeface="Times New Roman"/>
                        </a:rPr>
                        <a:t>ir</a:t>
                      </a:r>
                      <a:r>
                        <a:rPr lang="tr-TR" sz="1200" spc="-7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spc="-10" dirty="0">
                          <a:latin typeface="+mn-lt"/>
                          <a:ea typeface="Times New Roman"/>
                          <a:cs typeface="Times New Roman"/>
                        </a:rPr>
                        <a:t>t</a:t>
                      </a:r>
                      <a:r>
                        <a:rPr lang="tr-TR" sz="1200" dirty="0">
                          <a:latin typeface="+mn-lt"/>
                          <a:ea typeface="Times New Roman"/>
                          <a:cs typeface="Times New Roman"/>
                        </a:rPr>
                        <a:t>üm</a:t>
                      </a:r>
                      <a:r>
                        <a:rPr lang="tr-TR" sz="1200" spc="-8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60" dirty="0">
                          <a:latin typeface="+mn-lt"/>
                          <a:ea typeface="Times New Roman"/>
                          <a:cs typeface="Times New Roman"/>
                        </a:rPr>
                        <a:t> </a:t>
                      </a:r>
                      <a:r>
                        <a:rPr lang="tr-TR" sz="1200" dirty="0">
                          <a:latin typeface="+mn-lt"/>
                          <a:ea typeface="Times New Roman"/>
                          <a:cs typeface="Times New Roman"/>
                        </a:rPr>
                        <a:t>çalı</a:t>
                      </a:r>
                      <a:r>
                        <a:rPr lang="tr-TR" sz="1200" spc="-20" dirty="0">
                          <a:latin typeface="+mn-lt"/>
                          <a:ea typeface="Times New Roman"/>
                          <a:cs typeface="Times New Roman"/>
                        </a:rPr>
                        <a:t>ş</a:t>
                      </a:r>
                      <a:r>
                        <a:rPr lang="tr-TR" sz="1200" dirty="0">
                          <a:latin typeface="+mn-lt"/>
                          <a:ea typeface="Times New Roman"/>
                          <a:cs typeface="Times New Roman"/>
                        </a:rPr>
                        <a:t>a</a:t>
                      </a:r>
                      <a:r>
                        <a:rPr lang="tr-TR" sz="1200" spc="-10" dirty="0">
                          <a:latin typeface="+mn-lt"/>
                          <a:ea typeface="Times New Roman"/>
                          <a:cs typeface="Times New Roman"/>
                        </a:rPr>
                        <a:t>n</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a:t>
                      </a:r>
                      <a:r>
                        <a:rPr lang="tr-TR" sz="1200" spc="-65"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6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75" dirty="0">
                          <a:latin typeface="+mn-lt"/>
                          <a:ea typeface="Times New Roman"/>
                          <a:cs typeface="Times New Roman"/>
                        </a:rPr>
                        <a:t> </a:t>
                      </a:r>
                      <a:r>
                        <a:rPr lang="tr-TR" sz="1200" dirty="0">
                          <a:latin typeface="+mn-lt"/>
                          <a:ea typeface="Times New Roman"/>
                          <a:cs typeface="Times New Roman"/>
                        </a:rPr>
                        <a:t>ta</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ından</a:t>
                      </a:r>
                      <a:r>
                        <a:rPr lang="tr-TR" sz="1200" spc="-75" dirty="0">
                          <a:latin typeface="+mn-lt"/>
                          <a:ea typeface="Times New Roman"/>
                          <a:cs typeface="Times New Roman"/>
                        </a:rPr>
                        <a:t> </a:t>
                      </a:r>
                      <a:r>
                        <a:rPr lang="tr-TR" sz="1200" dirty="0">
                          <a:latin typeface="+mn-lt"/>
                          <a:ea typeface="Times New Roman"/>
                          <a:cs typeface="Times New Roman"/>
                        </a:rPr>
                        <a:t>bi</a:t>
                      </a:r>
                      <a:r>
                        <a:rPr lang="tr-TR" sz="1200" spc="-10" dirty="0">
                          <a:latin typeface="+mn-lt"/>
                          <a:ea typeface="Times New Roman"/>
                          <a:cs typeface="Times New Roman"/>
                        </a:rPr>
                        <a:t>l</a:t>
                      </a:r>
                      <a:r>
                        <a:rPr lang="tr-TR" sz="1200" dirty="0">
                          <a:latin typeface="+mn-lt"/>
                          <a:ea typeface="Times New Roman"/>
                          <a:cs typeface="Times New Roman"/>
                        </a:rPr>
                        <a:t>in</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10" dirty="0">
                          <a:latin typeface="+mn-lt"/>
                          <a:ea typeface="Times New Roman"/>
                          <a:cs typeface="Times New Roman"/>
                        </a:rPr>
                        <a:t>k</a:t>
                      </a:r>
                      <a:r>
                        <a:rPr lang="tr-TR" sz="1200" dirty="0">
                          <a:latin typeface="+mn-lt"/>
                          <a:ea typeface="Times New Roman"/>
                          <a:cs typeface="Times New Roman"/>
                        </a:rPr>
                        <a:t>ted</a:t>
                      </a:r>
                      <a:r>
                        <a:rPr lang="tr-TR" sz="1200" spc="5" dirty="0">
                          <a:latin typeface="+mn-lt"/>
                          <a:ea typeface="Times New Roman"/>
                          <a:cs typeface="Times New Roman"/>
                        </a:rPr>
                        <a:t>i</a:t>
                      </a:r>
                      <a:r>
                        <a:rPr lang="tr-TR" sz="1200" dirty="0">
                          <a:latin typeface="+mn-lt"/>
                          <a:ea typeface="Times New Roman"/>
                          <a:cs typeface="Times New Roman"/>
                        </a:rPr>
                        <a:t>r.</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394058">
                <a:tc>
                  <a:txBody>
                    <a:bodyPr/>
                    <a:lstStyle/>
                    <a:p>
                      <a:pPr marL="64770" algn="ctr">
                        <a:lnSpc>
                          <a:spcPts val="1230"/>
                        </a:lnSpc>
                        <a:spcAft>
                          <a:spcPts val="0"/>
                        </a:spcAft>
                      </a:pPr>
                      <a:r>
                        <a:rPr lang="tr-TR" sz="1200" dirty="0">
                          <a:latin typeface="+mn-lt"/>
                          <a:ea typeface="Times New Roman"/>
                          <a:cs typeface="Times New Roman"/>
                        </a:rPr>
                        <a:t>18</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ts val="1230"/>
                        </a:lnSpc>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15" dirty="0">
                          <a:latin typeface="+mn-lt"/>
                          <a:ea typeface="Times New Roman"/>
                          <a:cs typeface="Times New Roman"/>
                        </a:rPr>
                        <a:t>k</a:t>
                      </a:r>
                      <a:r>
                        <a:rPr lang="tr-TR" sz="1200" dirty="0">
                          <a:latin typeface="+mn-lt"/>
                          <a:ea typeface="Times New Roman"/>
                          <a:cs typeface="Times New Roman"/>
                        </a:rPr>
                        <a:t>urum</a:t>
                      </a:r>
                      <a:r>
                        <a:rPr lang="tr-TR" sz="1200" spc="-8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öne</a:t>
                      </a:r>
                      <a:r>
                        <a:rPr lang="tr-TR" sz="1200" spc="5" dirty="0">
                          <a:latin typeface="+mn-lt"/>
                          <a:ea typeface="Times New Roman"/>
                          <a:cs typeface="Times New Roman"/>
                        </a:rPr>
                        <a:t>t</a:t>
                      </a:r>
                      <a:r>
                        <a:rPr lang="tr-TR" sz="1200" dirty="0">
                          <a:latin typeface="+mn-lt"/>
                          <a:ea typeface="Times New Roman"/>
                          <a:cs typeface="Times New Roman"/>
                        </a:rPr>
                        <a:t>i</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iriş,</a:t>
                      </a:r>
                      <a:r>
                        <a:rPr lang="tr-TR" sz="1200" spc="-80" dirty="0">
                          <a:latin typeface="+mn-lt"/>
                          <a:ea typeface="Times New Roman"/>
                          <a:cs typeface="Times New Roman"/>
                        </a:rPr>
                        <a:t> </a:t>
                      </a:r>
                      <a:r>
                        <a:rPr lang="tr-TR" sz="1200" dirty="0">
                          <a:latin typeface="+mn-lt"/>
                          <a:ea typeface="Times New Roman"/>
                          <a:cs typeface="Times New Roman"/>
                        </a:rPr>
                        <a:t>ç</a:t>
                      </a:r>
                      <a:r>
                        <a:rPr lang="tr-TR" sz="1200" spc="5" dirty="0">
                          <a:latin typeface="+mn-lt"/>
                          <a:ea typeface="Times New Roman"/>
                          <a:cs typeface="Times New Roman"/>
                        </a:rPr>
                        <a:t>ı</a:t>
                      </a:r>
                      <a:r>
                        <a:rPr lang="tr-TR" sz="1200" spc="-15" dirty="0">
                          <a:latin typeface="+mn-lt"/>
                          <a:ea typeface="Times New Roman"/>
                          <a:cs typeface="Times New Roman"/>
                        </a:rPr>
                        <a:t>k</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la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70" dirty="0">
                          <a:latin typeface="+mn-lt"/>
                          <a:ea typeface="Times New Roman"/>
                          <a:cs typeface="Times New Roman"/>
                        </a:rPr>
                        <a:t> </a:t>
                      </a:r>
                      <a:r>
                        <a:rPr lang="tr-TR" sz="1200" spc="-10" dirty="0">
                          <a:latin typeface="+mn-lt"/>
                          <a:ea typeface="Times New Roman"/>
                          <a:cs typeface="Times New Roman"/>
                        </a:rPr>
                        <a:t>v</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o</a:t>
                      </a:r>
                      <a:r>
                        <a:rPr lang="tr-TR" sz="1200" spc="-10" dirty="0">
                          <a:latin typeface="+mn-lt"/>
                          <a:ea typeface="Times New Roman"/>
                          <a:cs typeface="Times New Roman"/>
                        </a:rPr>
                        <a:t>k</a:t>
                      </a:r>
                      <a:r>
                        <a:rPr lang="tr-TR" sz="1200" dirty="0">
                          <a:latin typeface="+mn-lt"/>
                          <a:ea typeface="Times New Roman"/>
                          <a:cs typeface="Times New Roman"/>
                        </a:rPr>
                        <a:t>ul</a:t>
                      </a:r>
                      <a:r>
                        <a:rPr lang="tr-TR" sz="1200" spc="-6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resin</a:t>
                      </a:r>
                      <a:r>
                        <a:rPr lang="tr-TR" sz="1200" spc="-15" dirty="0">
                          <a:latin typeface="+mn-lt"/>
                          <a:ea typeface="Times New Roman"/>
                          <a:cs typeface="Times New Roman"/>
                        </a:rPr>
                        <a:t>d</a:t>
                      </a:r>
                      <a:r>
                        <a:rPr lang="tr-TR" sz="1200" dirty="0">
                          <a:latin typeface="+mn-lt"/>
                          <a:ea typeface="Times New Roman"/>
                          <a:cs typeface="Times New Roman"/>
                        </a:rPr>
                        <a:t>e</a:t>
                      </a:r>
                      <a:r>
                        <a:rPr lang="tr-TR" sz="1200" spc="-75" dirty="0">
                          <a:latin typeface="+mn-lt"/>
                          <a:ea typeface="Times New Roman"/>
                          <a:cs typeface="Times New Roman"/>
                        </a:rPr>
                        <a:t> </a:t>
                      </a:r>
                      <a:r>
                        <a:rPr lang="tr-TR" sz="1200" dirty="0">
                          <a:latin typeface="+mn-lt"/>
                          <a:ea typeface="Times New Roman"/>
                          <a:cs typeface="Times New Roman"/>
                        </a:rPr>
                        <a:t>ö</a:t>
                      </a:r>
                      <a:r>
                        <a:rPr lang="tr-TR" sz="1200" spc="-10" dirty="0">
                          <a:latin typeface="+mn-lt"/>
                          <a:ea typeface="Times New Roman"/>
                          <a:cs typeface="Times New Roman"/>
                        </a:rPr>
                        <a:t>ğ</a:t>
                      </a:r>
                      <a:r>
                        <a:rPr lang="tr-TR" sz="1200" dirty="0">
                          <a:latin typeface="+mn-lt"/>
                          <a:ea typeface="Times New Roman"/>
                          <a:cs typeface="Times New Roman"/>
                        </a:rPr>
                        <a:t>ren</a:t>
                      </a:r>
                      <a:r>
                        <a:rPr lang="tr-TR" sz="1200" spc="-10" dirty="0">
                          <a:latin typeface="+mn-lt"/>
                          <a:ea typeface="Times New Roman"/>
                          <a:cs typeface="Times New Roman"/>
                        </a:rPr>
                        <a:t>c</a:t>
                      </a:r>
                      <a:r>
                        <a:rPr lang="tr-TR" sz="1200" dirty="0">
                          <a:latin typeface="+mn-lt"/>
                          <a:ea typeface="Times New Roman"/>
                          <a:cs typeface="Times New Roman"/>
                        </a:rPr>
                        <a:t>i</a:t>
                      </a:r>
                      <a:r>
                        <a:rPr lang="tr-TR" sz="1200" spc="-7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spc="-10" dirty="0">
                          <a:latin typeface="+mn-lt"/>
                          <a:ea typeface="Times New Roman"/>
                          <a:cs typeface="Times New Roman"/>
                        </a:rPr>
                        <a:t>i</a:t>
                      </a:r>
                      <a:r>
                        <a:rPr lang="tr-TR" sz="1200" dirty="0">
                          <a:latin typeface="+mn-lt"/>
                          <a:ea typeface="Times New Roman"/>
                          <a:cs typeface="Times New Roman"/>
                        </a:rPr>
                        <a:t>nin</a:t>
                      </a:r>
                      <a:r>
                        <a:rPr lang="tr-TR" sz="1200" spc="-55" dirty="0">
                          <a:latin typeface="+mn-lt"/>
                          <a:ea typeface="Times New Roman"/>
                          <a:cs typeface="Times New Roman"/>
                        </a:rPr>
                        <a:t> </a:t>
                      </a:r>
                      <a:r>
                        <a:rPr lang="tr-TR" sz="1200" spc="-10" dirty="0">
                          <a:latin typeface="+mn-lt"/>
                          <a:ea typeface="Times New Roman"/>
                          <a:cs typeface="Times New Roman"/>
                        </a:rPr>
                        <a:t>s</a:t>
                      </a:r>
                      <a:r>
                        <a:rPr lang="tr-TR" sz="1200" dirty="0">
                          <a:latin typeface="+mn-lt"/>
                          <a:ea typeface="Times New Roman"/>
                          <a:cs typeface="Times New Roman"/>
                        </a:rPr>
                        <a:t>a</a:t>
                      </a:r>
                      <a:r>
                        <a:rPr lang="tr-TR" sz="1200" spc="-10" dirty="0">
                          <a:latin typeface="+mn-lt"/>
                          <a:ea typeface="Times New Roman"/>
                          <a:cs typeface="Times New Roman"/>
                        </a:rPr>
                        <a:t>ğ</a:t>
                      </a:r>
                      <a:r>
                        <a:rPr lang="tr-TR" sz="1200" dirty="0">
                          <a:latin typeface="+mn-lt"/>
                          <a:ea typeface="Times New Roman"/>
                          <a:cs typeface="Times New Roman"/>
                        </a:rPr>
                        <a:t>lan</a:t>
                      </a:r>
                      <a:r>
                        <a:rPr lang="tr-TR" sz="1200" spc="-20" dirty="0">
                          <a:latin typeface="+mn-lt"/>
                          <a:ea typeface="Times New Roman"/>
                          <a:cs typeface="Times New Roman"/>
                        </a:rPr>
                        <a:t>m</a:t>
                      </a:r>
                      <a:r>
                        <a:rPr lang="tr-TR" sz="1200" dirty="0">
                          <a:latin typeface="+mn-lt"/>
                          <a:ea typeface="Times New Roman"/>
                          <a:cs typeface="Times New Roman"/>
                        </a:rPr>
                        <a:t>asına</a:t>
                      </a:r>
                      <a:r>
                        <a:rPr lang="tr-TR" sz="1200" spc="-70" dirty="0">
                          <a:latin typeface="+mn-lt"/>
                          <a:ea typeface="Times New Roman"/>
                          <a:cs typeface="Times New Roman"/>
                        </a:rPr>
                        <a:t> </a:t>
                      </a:r>
                      <a:r>
                        <a:rPr lang="tr-TR" sz="1200" spc="-10" dirty="0">
                          <a:latin typeface="+mn-lt"/>
                          <a:ea typeface="Times New Roman"/>
                          <a:cs typeface="Times New Roman"/>
                        </a:rPr>
                        <a:t>y</a:t>
                      </a:r>
                      <a:r>
                        <a:rPr lang="tr-TR" sz="1200" dirty="0">
                          <a:latin typeface="+mn-lt"/>
                          <a:ea typeface="Times New Roman"/>
                          <a:cs typeface="Times New Roman"/>
                        </a:rPr>
                        <a:t>öne</a:t>
                      </a:r>
                      <a:r>
                        <a:rPr lang="tr-TR" sz="1200" spc="-10" dirty="0">
                          <a:latin typeface="+mn-lt"/>
                          <a:ea typeface="Times New Roman"/>
                          <a:cs typeface="Times New Roman"/>
                        </a:rPr>
                        <a:t>l</a:t>
                      </a:r>
                      <a:r>
                        <a:rPr lang="tr-TR" sz="1200" dirty="0">
                          <a:latin typeface="+mn-lt"/>
                          <a:ea typeface="Times New Roman"/>
                          <a:cs typeface="Times New Roman"/>
                        </a:rPr>
                        <a:t>ik</a:t>
                      </a:r>
                      <a:r>
                        <a:rPr lang="tr-TR" sz="1200" spc="-85"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a</a:t>
                      </a:r>
                      <a:r>
                        <a:rPr lang="tr-TR" sz="1200" spc="5" dirty="0">
                          <a:latin typeface="+mn-lt"/>
                          <a:ea typeface="Times New Roman"/>
                          <a:cs typeface="Times New Roman"/>
                        </a:rPr>
                        <a:t>l</a:t>
                      </a:r>
                      <a:r>
                        <a:rPr lang="tr-TR" sz="1200" spc="-10" dirty="0">
                          <a:latin typeface="+mn-lt"/>
                          <a:ea typeface="Times New Roman"/>
                          <a:cs typeface="Times New Roman"/>
                        </a:rPr>
                        <a:t>ı</a:t>
                      </a:r>
                      <a:r>
                        <a:rPr lang="tr-TR" sz="1200" dirty="0">
                          <a:latin typeface="+mn-lt"/>
                          <a:ea typeface="Times New Roman"/>
                          <a:cs typeface="Times New Roman"/>
                        </a:rPr>
                        <a:t>ş</a:t>
                      </a:r>
                      <a:r>
                        <a:rPr lang="tr-TR" sz="1200" spc="-30" dirty="0">
                          <a:latin typeface="+mn-lt"/>
                          <a:ea typeface="Times New Roman"/>
                          <a:cs typeface="Times New Roman"/>
                        </a:rPr>
                        <a:t>m</a:t>
                      </a:r>
                      <a:r>
                        <a:rPr lang="tr-TR" sz="1200" dirty="0">
                          <a:latin typeface="+mn-lt"/>
                          <a:ea typeface="Times New Roman"/>
                          <a:cs typeface="Times New Roman"/>
                        </a:rPr>
                        <a:t>a</a:t>
                      </a:r>
                      <a:r>
                        <a:rPr lang="tr-TR" sz="1200" spc="5" dirty="0">
                          <a:latin typeface="+mn-lt"/>
                          <a:ea typeface="Times New Roman"/>
                          <a:cs typeface="Times New Roman"/>
                        </a:rPr>
                        <a:t>l</a:t>
                      </a:r>
                      <a:r>
                        <a:rPr lang="tr-TR" sz="1200" dirty="0">
                          <a:latin typeface="+mn-lt"/>
                          <a:ea typeface="Times New Roman"/>
                          <a:cs typeface="Times New Roman"/>
                        </a:rPr>
                        <a:t>a</a:t>
                      </a:r>
                      <a:r>
                        <a:rPr lang="tr-TR" sz="1200" spc="-10" dirty="0">
                          <a:latin typeface="+mn-lt"/>
                          <a:ea typeface="Times New Roman"/>
                          <a:cs typeface="Times New Roman"/>
                        </a:rPr>
                        <a:t>r</a:t>
                      </a:r>
                      <a:r>
                        <a:rPr lang="tr-TR" sz="1200" dirty="0">
                          <a:latin typeface="+mn-lt"/>
                          <a:ea typeface="Times New Roman"/>
                          <a:cs typeface="Times New Roman"/>
                        </a:rPr>
                        <a:t>ın</a:t>
                      </a:r>
                      <a:r>
                        <a:rPr lang="tr-TR" sz="1200" spc="-70" dirty="0">
                          <a:latin typeface="+mn-lt"/>
                          <a:ea typeface="Times New Roman"/>
                          <a:cs typeface="Times New Roman"/>
                        </a:rPr>
                        <a:t> </a:t>
                      </a:r>
                      <a:r>
                        <a:rPr lang="tr-TR" sz="1200" spc="-15" dirty="0">
                          <a:latin typeface="+mn-lt"/>
                          <a:ea typeface="Times New Roman"/>
                          <a:cs typeface="Times New Roman"/>
                        </a:rPr>
                        <a:t>y</a:t>
                      </a:r>
                      <a:r>
                        <a:rPr lang="tr-TR" sz="1200" dirty="0">
                          <a:latin typeface="+mn-lt"/>
                          <a:ea typeface="Times New Roman"/>
                          <a:cs typeface="Times New Roman"/>
                        </a:rPr>
                        <a:t>ap</a:t>
                      </a:r>
                      <a:r>
                        <a:rPr lang="tr-TR" sz="1200" spc="5" dirty="0">
                          <a:latin typeface="+mn-lt"/>
                          <a:ea typeface="Times New Roman"/>
                          <a:cs typeface="Times New Roman"/>
                        </a:rPr>
                        <a:t>ı</a:t>
                      </a:r>
                      <a:r>
                        <a:rPr lang="tr-TR" sz="1200" dirty="0">
                          <a:latin typeface="+mn-lt"/>
                          <a:ea typeface="Times New Roman"/>
                          <a:cs typeface="Times New Roman"/>
                        </a:rPr>
                        <a:t>l</a:t>
                      </a:r>
                      <a:r>
                        <a:rPr lang="tr-TR" sz="1200" spc="-20" dirty="0">
                          <a:latin typeface="+mn-lt"/>
                          <a:ea typeface="Times New Roman"/>
                          <a:cs typeface="Times New Roman"/>
                        </a:rPr>
                        <a:t>m</a:t>
                      </a:r>
                      <a:r>
                        <a:rPr lang="tr-TR" sz="1200" dirty="0">
                          <a:latin typeface="+mn-lt"/>
                          <a:ea typeface="Times New Roman"/>
                          <a:cs typeface="Times New Roman"/>
                        </a:rPr>
                        <a:t>ası</a:t>
                      </a:r>
                      <a:r>
                        <a:rPr lang="tr-TR" sz="1200" spc="-80"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ç</a:t>
                      </a:r>
                      <a:r>
                        <a:rPr lang="tr-TR" sz="1200" dirty="0">
                          <a:latin typeface="+mn-lt"/>
                          <a:ea typeface="Times New Roman"/>
                          <a:cs typeface="Times New Roman"/>
                        </a:rPr>
                        <a:t>in</a:t>
                      </a:r>
                      <a:r>
                        <a:rPr lang="tr-TR" sz="1200" spc="-85" dirty="0">
                          <a:latin typeface="+mn-lt"/>
                          <a:ea typeface="Times New Roman"/>
                          <a:cs typeface="Times New Roman"/>
                        </a:rPr>
                        <a:t> </a:t>
                      </a:r>
                      <a:r>
                        <a:rPr lang="tr-TR" sz="1200" dirty="0">
                          <a:latin typeface="+mn-lt"/>
                          <a:ea typeface="Times New Roman"/>
                          <a:cs typeface="Times New Roman"/>
                        </a:rPr>
                        <a:t>i</a:t>
                      </a:r>
                      <a:r>
                        <a:rPr lang="tr-TR" sz="1200" spc="-10" dirty="0">
                          <a:latin typeface="+mn-lt"/>
                          <a:ea typeface="Times New Roman"/>
                          <a:cs typeface="Times New Roman"/>
                        </a:rPr>
                        <a:t>l</a:t>
                      </a:r>
                      <a:r>
                        <a:rPr lang="tr-TR" sz="1200" spc="-15" dirty="0">
                          <a:latin typeface="+mn-lt"/>
                          <a:ea typeface="Times New Roman"/>
                          <a:cs typeface="Times New Roman"/>
                        </a:rPr>
                        <a:t>g</a:t>
                      </a:r>
                      <a:r>
                        <a:rPr lang="tr-TR" sz="1200" dirty="0">
                          <a:latin typeface="+mn-lt"/>
                          <a:ea typeface="Times New Roman"/>
                          <a:cs typeface="Times New Roman"/>
                        </a:rPr>
                        <a:t>ili</a:t>
                      </a:r>
                      <a:endParaRPr lang="tr-TR" sz="1200" dirty="0">
                        <a:latin typeface="+mn-lt"/>
                        <a:ea typeface="Calibri"/>
                        <a:cs typeface="Times New Roman"/>
                      </a:endParaRPr>
                    </a:p>
                    <a:p>
                      <a:pPr marL="72000">
                        <a:lnSpc>
                          <a:spcPts val="1260"/>
                        </a:lnSpc>
                        <a:spcAft>
                          <a:spcPts val="0"/>
                        </a:spcAft>
                      </a:pPr>
                      <a:r>
                        <a:rPr lang="tr-TR" sz="1200" spc="-15" dirty="0">
                          <a:latin typeface="+mn-lt"/>
                          <a:ea typeface="Times New Roman"/>
                          <a:cs typeface="Times New Roman"/>
                        </a:rPr>
                        <a:t>Kurum</a:t>
                      </a:r>
                      <a:r>
                        <a:rPr lang="tr-TR" sz="1200" spc="-60" dirty="0">
                          <a:latin typeface="+mn-lt"/>
                          <a:ea typeface="Times New Roman"/>
                          <a:cs typeface="Times New Roman"/>
                        </a:rPr>
                        <a:t> </a:t>
                      </a:r>
                      <a:r>
                        <a:rPr lang="tr-TR" sz="1200" spc="-15" dirty="0">
                          <a:latin typeface="+mn-lt"/>
                          <a:ea typeface="Times New Roman"/>
                          <a:cs typeface="Times New Roman"/>
                        </a:rPr>
                        <a:t>v</a:t>
                      </a:r>
                      <a:r>
                        <a:rPr lang="tr-TR" sz="1200" dirty="0">
                          <a:latin typeface="+mn-lt"/>
                          <a:ea typeface="Times New Roman"/>
                          <a:cs typeface="Times New Roman"/>
                        </a:rPr>
                        <a:t>e</a:t>
                      </a:r>
                      <a:r>
                        <a:rPr lang="tr-TR" sz="1200" spc="-45"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urulu</a:t>
                      </a:r>
                      <a:r>
                        <a:rPr lang="tr-TR" sz="1200" spc="-15" dirty="0">
                          <a:latin typeface="+mn-lt"/>
                          <a:ea typeface="Times New Roman"/>
                          <a:cs typeface="Times New Roman"/>
                        </a:rPr>
                        <a:t>ş</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rla</a:t>
                      </a:r>
                      <a:r>
                        <a:rPr lang="tr-TR" sz="1200" spc="-60" dirty="0">
                          <a:latin typeface="+mn-lt"/>
                          <a:ea typeface="Times New Roman"/>
                          <a:cs typeface="Times New Roman"/>
                        </a:rPr>
                        <a:t> </a:t>
                      </a:r>
                      <a:r>
                        <a:rPr lang="tr-TR" sz="1200" dirty="0">
                          <a:latin typeface="+mn-lt"/>
                          <a:ea typeface="Times New Roman"/>
                          <a:cs typeface="Times New Roman"/>
                        </a:rPr>
                        <a:t>i</a:t>
                      </a:r>
                      <a:r>
                        <a:rPr lang="tr-TR" sz="1200" spc="-20" dirty="0">
                          <a:latin typeface="+mn-lt"/>
                          <a:ea typeface="Times New Roman"/>
                          <a:cs typeface="Times New Roman"/>
                        </a:rPr>
                        <a:t>ş</a:t>
                      </a:r>
                      <a:r>
                        <a:rPr lang="tr-TR" sz="1200" dirty="0">
                          <a:latin typeface="+mn-lt"/>
                          <a:ea typeface="Times New Roman"/>
                          <a:cs typeface="Times New Roman"/>
                        </a:rPr>
                        <a:t>b</a:t>
                      </a:r>
                      <a:r>
                        <a:rPr lang="tr-TR" sz="1200" spc="-10" dirty="0">
                          <a:latin typeface="+mn-lt"/>
                          <a:ea typeface="Times New Roman"/>
                          <a:cs typeface="Times New Roman"/>
                        </a:rPr>
                        <a:t>i</a:t>
                      </a:r>
                      <a:r>
                        <a:rPr lang="tr-TR" sz="1200" dirty="0">
                          <a:latin typeface="+mn-lt"/>
                          <a:ea typeface="Times New Roman"/>
                          <a:cs typeface="Times New Roman"/>
                        </a:rPr>
                        <a:t>r</a:t>
                      </a:r>
                      <a:r>
                        <a:rPr lang="tr-TR" sz="1200" spc="-10"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iç</a:t>
                      </a:r>
                      <a:r>
                        <a:rPr lang="tr-TR" sz="1200" spc="-10" dirty="0">
                          <a:latin typeface="+mn-lt"/>
                          <a:ea typeface="Times New Roman"/>
                          <a:cs typeface="Times New Roman"/>
                        </a:rPr>
                        <a:t>e</a:t>
                      </a:r>
                      <a:r>
                        <a:rPr lang="tr-TR" sz="1200" dirty="0">
                          <a:latin typeface="+mn-lt"/>
                          <a:ea typeface="Times New Roman"/>
                          <a:cs typeface="Times New Roman"/>
                        </a:rPr>
                        <a:t>r</a:t>
                      </a:r>
                      <a:r>
                        <a:rPr lang="tr-TR" sz="1200" spc="-10" dirty="0">
                          <a:latin typeface="+mn-lt"/>
                          <a:ea typeface="Times New Roman"/>
                          <a:cs typeface="Times New Roman"/>
                        </a:rPr>
                        <a:t>i</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de</a:t>
                      </a:r>
                      <a:r>
                        <a:rPr lang="tr-TR" sz="1200" spc="-10" dirty="0">
                          <a:latin typeface="+mn-lt"/>
                          <a:ea typeface="Times New Roman"/>
                          <a:cs typeface="Times New Roman"/>
                        </a:rPr>
                        <a:t>d</a:t>
                      </a:r>
                      <a:r>
                        <a:rPr lang="tr-TR" sz="1200" dirty="0">
                          <a:latin typeface="+mn-lt"/>
                          <a:ea typeface="Times New Roman"/>
                          <a:cs typeface="Times New Roman"/>
                        </a:rPr>
                        <a:t>ir</a:t>
                      </a:r>
                      <a:r>
                        <a:rPr lang="tr-TR" sz="1200" spc="-60" dirty="0">
                          <a:latin typeface="+mn-lt"/>
                          <a:ea typeface="Times New Roman"/>
                          <a:cs typeface="Times New Roman"/>
                        </a:rPr>
                        <a:t> </a:t>
                      </a:r>
                      <a:r>
                        <a:rPr lang="tr-TR" sz="1200" dirty="0">
                          <a:latin typeface="+mn-lt"/>
                          <a:ea typeface="Times New Roman"/>
                          <a:cs typeface="Times New Roman"/>
                        </a:rPr>
                        <a:t>(</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60" dirty="0">
                          <a:latin typeface="+mn-lt"/>
                          <a:ea typeface="Times New Roman"/>
                          <a:cs typeface="Times New Roman"/>
                        </a:rPr>
                        <a:t> </a:t>
                      </a:r>
                      <a:r>
                        <a:rPr lang="tr-TR" sz="1200" spc="-10" dirty="0">
                          <a:latin typeface="+mn-lt"/>
                          <a:ea typeface="Times New Roman"/>
                          <a:cs typeface="Times New Roman"/>
                        </a:rPr>
                        <a:t>ç</a:t>
                      </a:r>
                      <a:r>
                        <a:rPr lang="tr-TR" sz="1200" dirty="0">
                          <a:latin typeface="+mn-lt"/>
                          <a:ea typeface="Times New Roman"/>
                          <a:cs typeface="Times New Roman"/>
                        </a:rPr>
                        <a:t>e</a:t>
                      </a:r>
                      <a:r>
                        <a:rPr lang="tr-TR" sz="1200" spc="-10" dirty="0">
                          <a:latin typeface="+mn-lt"/>
                          <a:ea typeface="Times New Roman"/>
                          <a:cs typeface="Times New Roman"/>
                        </a:rPr>
                        <a:t>v</a:t>
                      </a:r>
                      <a:r>
                        <a:rPr lang="tr-TR" sz="1200" dirty="0">
                          <a:latin typeface="+mn-lt"/>
                          <a:ea typeface="Times New Roman"/>
                          <a:cs typeface="Times New Roman"/>
                        </a:rPr>
                        <a:t>re,</a:t>
                      </a:r>
                      <a:r>
                        <a:rPr lang="tr-TR" sz="1200" spc="-55" dirty="0">
                          <a:latin typeface="+mn-lt"/>
                          <a:ea typeface="Times New Roman"/>
                          <a:cs typeface="Times New Roman"/>
                        </a:rPr>
                        <a:t> </a:t>
                      </a:r>
                      <a:r>
                        <a:rPr lang="tr-TR" sz="1200" spc="5" dirty="0">
                          <a:latin typeface="+mn-lt"/>
                          <a:ea typeface="Times New Roman"/>
                          <a:cs typeface="Times New Roman"/>
                        </a:rPr>
                        <a:t>t</a:t>
                      </a:r>
                      <a:r>
                        <a:rPr lang="tr-TR" sz="1200" spc="-10" dirty="0">
                          <a:latin typeface="+mn-lt"/>
                          <a:ea typeface="Times New Roman"/>
                          <a:cs typeface="Times New Roman"/>
                        </a:rPr>
                        <a:t>r</a:t>
                      </a:r>
                      <a:r>
                        <a:rPr lang="tr-TR" sz="1200" dirty="0">
                          <a:latin typeface="+mn-lt"/>
                          <a:ea typeface="Times New Roman"/>
                          <a:cs typeface="Times New Roman"/>
                        </a:rPr>
                        <a:t>a</a:t>
                      </a:r>
                      <a:r>
                        <a:rPr lang="tr-TR" sz="1200" spc="-10" dirty="0">
                          <a:latin typeface="+mn-lt"/>
                          <a:ea typeface="Times New Roman"/>
                          <a:cs typeface="Times New Roman"/>
                        </a:rPr>
                        <a:t>f</a:t>
                      </a:r>
                      <a:r>
                        <a:rPr lang="tr-TR" sz="1200" dirty="0">
                          <a:latin typeface="+mn-lt"/>
                          <a:ea typeface="Times New Roman"/>
                          <a:cs typeface="Times New Roman"/>
                        </a:rPr>
                        <a:t>i</a:t>
                      </a:r>
                      <a:r>
                        <a:rPr lang="tr-TR" sz="1200" spc="-15" dirty="0">
                          <a:latin typeface="+mn-lt"/>
                          <a:ea typeface="Times New Roman"/>
                          <a:cs typeface="Times New Roman"/>
                        </a:rPr>
                        <a:t>k</a:t>
                      </a:r>
                      <a:r>
                        <a:rPr lang="tr-TR" sz="1200" dirty="0">
                          <a:latin typeface="+mn-lt"/>
                          <a:ea typeface="Times New Roman"/>
                          <a:cs typeface="Times New Roman"/>
                        </a:rPr>
                        <a:t>,</a:t>
                      </a:r>
                      <a:r>
                        <a:rPr lang="tr-TR" sz="1200" spc="-50" dirty="0">
                          <a:latin typeface="+mn-lt"/>
                          <a:ea typeface="Times New Roman"/>
                          <a:cs typeface="Times New Roman"/>
                        </a:rPr>
                        <a:t> </a:t>
                      </a:r>
                      <a:r>
                        <a:rPr lang="tr-TR" sz="1200" dirty="0">
                          <a:latin typeface="+mn-lt"/>
                          <a:ea typeface="Times New Roman"/>
                          <a:cs typeface="Times New Roman"/>
                        </a:rPr>
                        <a:t>ser</a:t>
                      </a:r>
                      <a:r>
                        <a:rPr lang="tr-TR" sz="1200" spc="-15" dirty="0">
                          <a:latin typeface="+mn-lt"/>
                          <a:ea typeface="Times New Roman"/>
                          <a:cs typeface="Times New Roman"/>
                        </a:rPr>
                        <a:t>v</a:t>
                      </a:r>
                      <a:r>
                        <a:rPr lang="tr-TR" sz="1200" dirty="0">
                          <a:latin typeface="+mn-lt"/>
                          <a:ea typeface="Times New Roman"/>
                          <a:cs typeface="Times New Roman"/>
                        </a:rPr>
                        <a:t>is</a:t>
                      </a:r>
                      <a:r>
                        <a:rPr lang="tr-TR" sz="1200" spc="-50" dirty="0">
                          <a:latin typeface="+mn-lt"/>
                          <a:ea typeface="Times New Roman"/>
                          <a:cs typeface="Times New Roman"/>
                        </a:rPr>
                        <a:t> </a:t>
                      </a:r>
                      <a:r>
                        <a:rPr lang="tr-TR" sz="1200" spc="-10"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ri</a:t>
                      </a:r>
                      <a:r>
                        <a:rPr lang="tr-TR" sz="1200" spc="-15" dirty="0">
                          <a:latin typeface="+mn-lt"/>
                          <a:ea typeface="Times New Roman"/>
                          <a:cs typeface="Times New Roman"/>
                        </a:rPr>
                        <a:t>y</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t>
                      </a:r>
                      <a:r>
                        <a:rPr lang="tr-TR" sz="1200" spc="-5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ü</a:t>
                      </a:r>
                      <a:r>
                        <a:rPr lang="tr-TR" sz="1200" spc="-15" dirty="0">
                          <a:latin typeface="+mn-lt"/>
                          <a:ea typeface="Times New Roman"/>
                          <a:cs typeface="Times New Roman"/>
                        </a:rPr>
                        <a:t>v</a:t>
                      </a:r>
                      <a:r>
                        <a:rPr lang="tr-TR" sz="1200" dirty="0">
                          <a:latin typeface="+mn-lt"/>
                          <a:ea typeface="Times New Roman"/>
                          <a:cs typeface="Times New Roman"/>
                        </a:rPr>
                        <a:t>en</a:t>
                      </a:r>
                      <a:r>
                        <a:rPr lang="tr-TR" sz="1200" spc="5" dirty="0">
                          <a:latin typeface="+mn-lt"/>
                          <a:ea typeface="Times New Roman"/>
                          <a:cs typeface="Times New Roman"/>
                        </a:rPr>
                        <a:t>l</a:t>
                      </a:r>
                      <a:r>
                        <a:rPr lang="tr-TR" sz="1200" dirty="0">
                          <a:latin typeface="+mn-lt"/>
                          <a:ea typeface="Times New Roman"/>
                          <a:cs typeface="Times New Roman"/>
                        </a:rPr>
                        <a:t>ik</a:t>
                      </a:r>
                      <a:r>
                        <a:rPr lang="tr-TR" sz="1200" spc="-6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a</a:t>
                      </a:r>
                      <a:r>
                        <a:rPr lang="tr-TR" sz="1200" spc="-20" dirty="0">
                          <a:latin typeface="+mn-lt"/>
                          <a:ea typeface="Times New Roman"/>
                          <a:cs typeface="Times New Roman"/>
                        </a:rPr>
                        <a:t>m</a:t>
                      </a:r>
                      <a:r>
                        <a:rPr lang="tr-TR" sz="1200" dirty="0">
                          <a:latin typeface="+mn-lt"/>
                          <a:ea typeface="Times New Roman"/>
                          <a:cs typeface="Times New Roman"/>
                        </a:rPr>
                        <a:t>e</a:t>
                      </a:r>
                      <a:r>
                        <a:rPr lang="tr-TR" sz="1200" spc="5" dirty="0">
                          <a:latin typeface="+mn-lt"/>
                          <a:ea typeface="Times New Roman"/>
                          <a:cs typeface="Times New Roman"/>
                        </a:rPr>
                        <a:t>r</a:t>
                      </a:r>
                      <a:r>
                        <a:rPr lang="tr-TR" sz="1200" dirty="0">
                          <a:latin typeface="+mn-lt"/>
                          <a:ea typeface="Times New Roman"/>
                          <a:cs typeface="Times New Roman"/>
                        </a:rPr>
                        <a:t>a</a:t>
                      </a:r>
                      <a:r>
                        <a:rPr lang="tr-TR" sz="1200" spc="-55" dirty="0">
                          <a:latin typeface="+mn-lt"/>
                          <a:ea typeface="Times New Roman"/>
                          <a:cs typeface="Times New Roman"/>
                        </a:rPr>
                        <a:t> </a:t>
                      </a:r>
                      <a:r>
                        <a:rPr lang="tr-TR" sz="1200" dirty="0">
                          <a:latin typeface="+mn-lt"/>
                          <a:ea typeface="Times New Roman"/>
                          <a:cs typeface="Times New Roman"/>
                        </a:rPr>
                        <a:t>si</a:t>
                      </a:r>
                      <a:r>
                        <a:rPr lang="tr-TR" sz="1200" spc="-10" dirty="0">
                          <a:latin typeface="+mn-lt"/>
                          <a:ea typeface="Times New Roman"/>
                          <a:cs typeface="Times New Roman"/>
                        </a:rPr>
                        <a:t>s</a:t>
                      </a:r>
                      <a:r>
                        <a:rPr lang="tr-TR" sz="1200" dirty="0">
                          <a:latin typeface="+mn-lt"/>
                          <a:ea typeface="Times New Roman"/>
                          <a:cs typeface="Times New Roman"/>
                        </a:rPr>
                        <a:t>te</a:t>
                      </a:r>
                      <a:r>
                        <a:rPr lang="tr-TR" sz="1200" spc="-20" dirty="0">
                          <a:latin typeface="+mn-lt"/>
                          <a:ea typeface="Times New Roman"/>
                          <a:cs typeface="Times New Roman"/>
                        </a:rPr>
                        <a:t>m</a:t>
                      </a:r>
                      <a:r>
                        <a:rPr lang="tr-TR" sz="1200" dirty="0">
                          <a:latin typeface="+mn-lt"/>
                          <a:ea typeface="Times New Roman"/>
                          <a:cs typeface="Times New Roman"/>
                        </a:rPr>
                        <a:t>i</a:t>
                      </a:r>
                      <a:r>
                        <a:rPr lang="tr-TR" sz="1200" spc="-45"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ib</a:t>
                      </a:r>
                      <a:r>
                        <a:rPr lang="tr-TR" sz="1200" spc="45" dirty="0">
                          <a:latin typeface="+mn-lt"/>
                          <a:ea typeface="Times New Roman"/>
                          <a:cs typeface="Times New Roman"/>
                        </a:rPr>
                        <a:t>i</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97544">
                <a:tc>
                  <a:txBody>
                    <a:bodyPr/>
                    <a:lstStyle/>
                    <a:p>
                      <a:pPr marL="64770" algn="ctr">
                        <a:lnSpc>
                          <a:spcPts val="1230"/>
                        </a:lnSpc>
                        <a:spcAft>
                          <a:spcPts val="0"/>
                        </a:spcAft>
                      </a:pPr>
                      <a:r>
                        <a:rPr lang="tr-TR" sz="1200" dirty="0">
                          <a:latin typeface="+mn-lt"/>
                          <a:ea typeface="Times New Roman"/>
                          <a:cs typeface="Times New Roman"/>
                        </a:rPr>
                        <a:t>19</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spcBef>
                          <a:spcPts val="95"/>
                        </a:spcBef>
                        <a:spcAft>
                          <a:spcPts val="0"/>
                        </a:spcAft>
                      </a:pPr>
                      <a:r>
                        <a:rPr lang="tr-TR" sz="1200" spc="-1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çal</a:t>
                      </a:r>
                      <a:r>
                        <a:rPr lang="tr-TR" sz="1200" spc="-10" dirty="0">
                          <a:latin typeface="+mn-lt"/>
                          <a:ea typeface="Times New Roman"/>
                          <a:cs typeface="Times New Roman"/>
                        </a:rPr>
                        <a:t>ı</a:t>
                      </a:r>
                      <a:r>
                        <a:rPr lang="tr-TR" sz="1200" dirty="0">
                          <a:latin typeface="+mn-lt"/>
                          <a:ea typeface="Times New Roman"/>
                          <a:cs typeface="Times New Roman"/>
                        </a:rPr>
                        <a:t>şa</a:t>
                      </a:r>
                      <a:r>
                        <a:rPr lang="tr-TR" sz="1200" spc="-15"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a:t>
                      </a:r>
                      <a:r>
                        <a:rPr lang="tr-TR" sz="1200" spc="-50" dirty="0">
                          <a:latin typeface="+mn-lt"/>
                          <a:ea typeface="Times New Roman"/>
                          <a:cs typeface="Times New Roman"/>
                        </a:rPr>
                        <a:t> </a:t>
                      </a:r>
                      <a:r>
                        <a:rPr lang="tr-TR" sz="1200" dirty="0">
                          <a:latin typeface="+mn-lt"/>
                          <a:ea typeface="Times New Roman"/>
                          <a:cs typeface="Times New Roman"/>
                        </a:rPr>
                        <a:t>ö</a:t>
                      </a:r>
                      <a:r>
                        <a:rPr lang="tr-TR" sz="1200" spc="-15" dirty="0">
                          <a:latin typeface="+mn-lt"/>
                          <a:ea typeface="Times New Roman"/>
                          <a:cs typeface="Times New Roman"/>
                        </a:rPr>
                        <a:t>ğ</a:t>
                      </a:r>
                      <a:r>
                        <a:rPr lang="tr-TR" sz="1200" dirty="0">
                          <a:latin typeface="+mn-lt"/>
                          <a:ea typeface="Times New Roman"/>
                          <a:cs typeface="Times New Roman"/>
                        </a:rPr>
                        <a:t>re</a:t>
                      </a:r>
                      <a:r>
                        <a:rPr lang="tr-TR" sz="1200" spc="-10" dirty="0">
                          <a:latin typeface="+mn-lt"/>
                          <a:ea typeface="Times New Roman"/>
                          <a:cs typeface="Times New Roman"/>
                        </a:rPr>
                        <a:t>n</a:t>
                      </a:r>
                      <a:r>
                        <a:rPr lang="tr-TR" sz="1200" dirty="0">
                          <a:latin typeface="+mn-lt"/>
                          <a:ea typeface="Times New Roman"/>
                          <a:cs typeface="Times New Roman"/>
                        </a:rPr>
                        <a:t>c</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er</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g</a:t>
                      </a:r>
                      <a:r>
                        <a:rPr lang="tr-TR" sz="1200" dirty="0">
                          <a:latin typeface="+mn-lt"/>
                          <a:ea typeface="Times New Roman"/>
                          <a:cs typeface="Times New Roman"/>
                        </a:rPr>
                        <a:t>öre</a:t>
                      </a:r>
                      <a:r>
                        <a:rPr lang="tr-TR" sz="1200" spc="-10" dirty="0">
                          <a:latin typeface="+mn-lt"/>
                          <a:ea typeface="Times New Roman"/>
                          <a:cs typeface="Times New Roman"/>
                        </a:rPr>
                        <a:t>b</a:t>
                      </a:r>
                      <a:r>
                        <a:rPr lang="tr-TR" sz="1200" dirty="0">
                          <a:latin typeface="+mn-lt"/>
                          <a:ea typeface="Times New Roman"/>
                          <a:cs typeface="Times New Roman"/>
                        </a:rPr>
                        <a:t>il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55" dirty="0">
                          <a:latin typeface="+mn-lt"/>
                          <a:ea typeface="Times New Roman"/>
                          <a:cs typeface="Times New Roman"/>
                        </a:rPr>
                        <a:t> </a:t>
                      </a:r>
                      <a:r>
                        <a:rPr lang="tr-TR" sz="1200" spc="-10" dirty="0">
                          <a:latin typeface="+mn-lt"/>
                          <a:ea typeface="Times New Roman"/>
                          <a:cs typeface="Times New Roman"/>
                        </a:rPr>
                        <a:t>e</a:t>
                      </a:r>
                      <a:r>
                        <a:rPr lang="tr-TR" sz="1200" dirty="0">
                          <a:latin typeface="+mn-lt"/>
                          <a:ea typeface="Times New Roman"/>
                          <a:cs typeface="Times New Roman"/>
                        </a:rPr>
                        <a:t>t</a:t>
                      </a:r>
                      <a:r>
                        <a:rPr lang="tr-TR" sz="1200" spc="-15" dirty="0">
                          <a:latin typeface="+mn-lt"/>
                          <a:ea typeface="Times New Roman"/>
                          <a:cs typeface="Times New Roman"/>
                        </a:rPr>
                        <a:t>k</a:t>
                      </a:r>
                      <a:r>
                        <a:rPr lang="tr-TR" sz="1200" dirty="0">
                          <a:latin typeface="+mn-lt"/>
                          <a:ea typeface="Times New Roman"/>
                          <a:cs typeface="Times New Roman"/>
                        </a:rPr>
                        <a:t>ile</a:t>
                      </a:r>
                      <a:r>
                        <a:rPr lang="tr-TR" sz="1200" spc="-10" dirty="0">
                          <a:latin typeface="+mn-lt"/>
                          <a:ea typeface="Times New Roman"/>
                          <a:cs typeface="Times New Roman"/>
                        </a:rPr>
                        <a:t>n</a:t>
                      </a:r>
                      <a:r>
                        <a:rPr lang="tr-TR" sz="1200" dirty="0">
                          <a:latin typeface="+mn-lt"/>
                          <a:ea typeface="Times New Roman"/>
                          <a:cs typeface="Times New Roman"/>
                        </a:rPr>
                        <a:t>eb</a:t>
                      </a:r>
                      <a:r>
                        <a:rPr lang="tr-TR" sz="1200" spc="-10" dirty="0">
                          <a:latin typeface="+mn-lt"/>
                          <a:ea typeface="Times New Roman"/>
                          <a:cs typeface="Times New Roman"/>
                        </a:rPr>
                        <a:t>i</a:t>
                      </a:r>
                      <a:r>
                        <a:rPr lang="tr-TR" sz="1200" dirty="0">
                          <a:latin typeface="+mn-lt"/>
                          <a:ea typeface="Times New Roman"/>
                          <a:cs typeface="Times New Roman"/>
                        </a:rPr>
                        <a:t>l</a:t>
                      </a:r>
                      <a:r>
                        <a:rPr lang="tr-TR" sz="1200" spc="-10" dirty="0">
                          <a:latin typeface="+mn-lt"/>
                          <a:ea typeface="Times New Roman"/>
                          <a:cs typeface="Times New Roman"/>
                        </a:rPr>
                        <a:t>e</a:t>
                      </a:r>
                      <a:r>
                        <a:rPr lang="tr-TR" sz="1200" dirty="0">
                          <a:latin typeface="+mn-lt"/>
                          <a:ea typeface="Times New Roman"/>
                          <a:cs typeface="Times New Roman"/>
                        </a:rPr>
                        <a:t>ce</a:t>
                      </a:r>
                      <a:r>
                        <a:rPr lang="tr-TR" sz="1200" spc="-15" dirty="0">
                          <a:latin typeface="+mn-lt"/>
                          <a:ea typeface="Times New Roman"/>
                          <a:cs typeface="Times New Roman"/>
                        </a:rPr>
                        <a:t>ğ</a:t>
                      </a:r>
                      <a:r>
                        <a:rPr lang="tr-TR" sz="1200" dirty="0">
                          <a:latin typeface="+mn-lt"/>
                          <a:ea typeface="Times New Roman"/>
                          <a:cs typeface="Times New Roman"/>
                        </a:rPr>
                        <a:t>i</a:t>
                      </a:r>
                      <a:r>
                        <a:rPr lang="tr-TR" sz="1200" spc="-45" dirty="0">
                          <a:latin typeface="+mn-lt"/>
                          <a:ea typeface="Times New Roman"/>
                          <a:cs typeface="Times New Roman"/>
                        </a:rPr>
                        <a:t> </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30" dirty="0">
                          <a:latin typeface="+mn-lt"/>
                          <a:ea typeface="Times New Roman"/>
                          <a:cs typeface="Times New Roman"/>
                        </a:rPr>
                        <a:t> </a:t>
                      </a:r>
                      <a:r>
                        <a:rPr lang="tr-TR" sz="1200" dirty="0">
                          <a:latin typeface="+mn-lt"/>
                          <a:ea typeface="Times New Roman"/>
                          <a:cs typeface="Times New Roman"/>
                        </a:rPr>
                        <a:t>çe</a:t>
                      </a:r>
                      <a:r>
                        <a:rPr lang="tr-TR" sz="1200" spc="-15" dirty="0">
                          <a:latin typeface="+mn-lt"/>
                          <a:ea typeface="Times New Roman"/>
                          <a:cs typeface="Times New Roman"/>
                        </a:rPr>
                        <a:t>v</a:t>
                      </a:r>
                      <a:r>
                        <a:rPr lang="tr-TR" sz="1200" dirty="0">
                          <a:latin typeface="+mn-lt"/>
                          <a:ea typeface="Times New Roman"/>
                          <a:cs typeface="Times New Roman"/>
                        </a:rPr>
                        <a:t>re</a:t>
                      </a:r>
                      <a:r>
                        <a:rPr lang="tr-TR" sz="1200" spc="-10" dirty="0">
                          <a:latin typeface="+mn-lt"/>
                          <a:ea typeface="Times New Roman"/>
                          <a:cs typeface="Times New Roman"/>
                        </a:rPr>
                        <a:t>s</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0" dirty="0">
                          <a:latin typeface="+mn-lt"/>
                          <a:ea typeface="Times New Roman"/>
                          <a:cs typeface="Times New Roman"/>
                        </a:rPr>
                        <a:t>a</a:t>
                      </a:r>
                      <a:r>
                        <a:rPr lang="tr-TR" sz="1200" dirty="0">
                          <a:latin typeface="+mn-lt"/>
                          <a:ea typeface="Times New Roman"/>
                          <a:cs typeface="Times New Roman"/>
                        </a:rPr>
                        <a:t>la</a:t>
                      </a:r>
                      <a:r>
                        <a:rPr lang="tr-TR" sz="1200" spc="-10" dirty="0">
                          <a:latin typeface="+mn-lt"/>
                          <a:ea typeface="Times New Roman"/>
                          <a:cs typeface="Times New Roman"/>
                        </a:rPr>
                        <a:t>n</a:t>
                      </a:r>
                      <a:r>
                        <a:rPr lang="tr-TR" sz="1200" dirty="0">
                          <a:latin typeface="+mn-lt"/>
                          <a:ea typeface="Times New Roman"/>
                          <a:cs typeface="Times New Roman"/>
                        </a:rPr>
                        <a:t>l</a:t>
                      </a:r>
                      <a:r>
                        <a:rPr lang="tr-TR" sz="1200" spc="-10" dirty="0">
                          <a:latin typeface="+mn-lt"/>
                          <a:ea typeface="Times New Roman"/>
                          <a:cs typeface="Times New Roman"/>
                        </a:rPr>
                        <a:t>a</a:t>
                      </a:r>
                      <a:r>
                        <a:rPr lang="tr-TR" sz="1200" dirty="0">
                          <a:latin typeface="+mn-lt"/>
                          <a:ea typeface="Times New Roman"/>
                          <a:cs typeface="Times New Roman"/>
                        </a:rPr>
                        <a:t>rın</a:t>
                      </a:r>
                      <a:r>
                        <a:rPr lang="tr-TR" sz="1200" spc="-15" dirty="0">
                          <a:latin typeface="+mn-lt"/>
                          <a:ea typeface="Times New Roman"/>
                          <a:cs typeface="Times New Roman"/>
                        </a:rPr>
                        <a:t>d</a:t>
                      </a:r>
                      <a:r>
                        <a:rPr lang="tr-TR" sz="1200" dirty="0">
                          <a:latin typeface="+mn-lt"/>
                          <a:ea typeface="Times New Roman"/>
                          <a:cs typeface="Times New Roman"/>
                        </a:rPr>
                        <a:t>a</a:t>
                      </a:r>
                      <a:r>
                        <a:rPr lang="tr-TR" sz="1200" spc="-50" dirty="0">
                          <a:latin typeface="+mn-lt"/>
                          <a:ea typeface="Times New Roman"/>
                          <a:cs typeface="Times New Roman"/>
                        </a:rPr>
                        <a:t> </a:t>
                      </a:r>
                      <a:r>
                        <a:rPr lang="tr-TR" sz="1200" spc="5" dirty="0">
                          <a:latin typeface="+mn-lt"/>
                          <a:ea typeface="Times New Roman"/>
                          <a:cs typeface="Times New Roman"/>
                        </a:rPr>
                        <a:t>(</a:t>
                      </a:r>
                      <a:r>
                        <a:rPr lang="tr-TR" sz="1200" dirty="0">
                          <a:latin typeface="+mn-lt"/>
                          <a:ea typeface="Times New Roman"/>
                          <a:cs typeface="Times New Roman"/>
                        </a:rPr>
                        <a:t>o</a:t>
                      </a:r>
                      <a:r>
                        <a:rPr lang="tr-TR" sz="1200" spc="-15" dirty="0">
                          <a:latin typeface="+mn-lt"/>
                          <a:ea typeface="Times New Roman"/>
                          <a:cs typeface="Times New Roman"/>
                        </a:rPr>
                        <a:t>k</a:t>
                      </a:r>
                      <a:r>
                        <a:rPr lang="tr-TR" sz="1200" dirty="0">
                          <a:latin typeface="+mn-lt"/>
                          <a:ea typeface="Times New Roman"/>
                          <a:cs typeface="Times New Roman"/>
                        </a:rPr>
                        <a:t>ul</a:t>
                      </a:r>
                      <a:r>
                        <a:rPr lang="tr-TR" sz="1200" spc="-50" dirty="0">
                          <a:latin typeface="+mn-lt"/>
                          <a:ea typeface="Times New Roman"/>
                          <a:cs typeface="Times New Roman"/>
                        </a:rPr>
                        <a:t> </a:t>
                      </a:r>
                      <a:r>
                        <a:rPr lang="tr-TR" sz="1200" dirty="0">
                          <a:latin typeface="+mn-lt"/>
                          <a:ea typeface="Times New Roman"/>
                          <a:cs typeface="Times New Roman"/>
                        </a:rPr>
                        <a:t>b</a:t>
                      </a:r>
                      <a:r>
                        <a:rPr lang="tr-TR" sz="1200" spc="-10" dirty="0">
                          <a:latin typeface="+mn-lt"/>
                          <a:ea typeface="Times New Roman"/>
                          <a:cs typeface="Times New Roman"/>
                        </a:rPr>
                        <a:t>a</a:t>
                      </a:r>
                      <a:r>
                        <a:rPr lang="tr-TR" sz="1200" dirty="0">
                          <a:latin typeface="+mn-lt"/>
                          <a:ea typeface="Times New Roman"/>
                          <a:cs typeface="Times New Roman"/>
                        </a:rPr>
                        <a:t>hç</a:t>
                      </a:r>
                      <a:r>
                        <a:rPr lang="tr-TR" sz="1200" spc="-10" dirty="0">
                          <a:latin typeface="+mn-lt"/>
                          <a:ea typeface="Times New Roman"/>
                          <a:cs typeface="Times New Roman"/>
                        </a:rPr>
                        <a:t>e</a:t>
                      </a:r>
                      <a:r>
                        <a:rPr lang="tr-TR" sz="1200" dirty="0">
                          <a:latin typeface="+mn-lt"/>
                          <a:ea typeface="Times New Roman"/>
                          <a:cs typeface="Times New Roman"/>
                        </a:rPr>
                        <a:t>s</a:t>
                      </a:r>
                      <a:r>
                        <a:rPr lang="tr-TR" sz="1200" spc="5" dirty="0">
                          <a:latin typeface="+mn-lt"/>
                          <a:ea typeface="Times New Roman"/>
                          <a:cs typeface="Times New Roman"/>
                        </a:rPr>
                        <a:t>i</a:t>
                      </a:r>
                      <a:r>
                        <a:rPr lang="tr-TR" sz="1200" spc="-15" dirty="0">
                          <a:latin typeface="+mn-lt"/>
                          <a:ea typeface="Times New Roman"/>
                          <a:cs typeface="Times New Roman"/>
                        </a:rPr>
                        <a:t>n</a:t>
                      </a:r>
                      <a:r>
                        <a:rPr lang="tr-TR" sz="1200" dirty="0">
                          <a:latin typeface="+mn-lt"/>
                          <a:ea typeface="Times New Roman"/>
                          <a:cs typeface="Times New Roman"/>
                        </a:rPr>
                        <a:t>in</a:t>
                      </a:r>
                      <a:r>
                        <a:rPr lang="tr-TR" sz="1200" spc="-50" dirty="0">
                          <a:latin typeface="+mn-lt"/>
                          <a:ea typeface="Times New Roman"/>
                          <a:cs typeface="Times New Roman"/>
                        </a:rPr>
                        <a:t> </a:t>
                      </a:r>
                      <a:r>
                        <a:rPr lang="tr-TR" sz="1200" spc="-15" dirty="0">
                          <a:latin typeface="+mn-lt"/>
                          <a:ea typeface="Times New Roman"/>
                          <a:cs typeface="Times New Roman"/>
                        </a:rPr>
                        <a:t>d</a:t>
                      </a:r>
                      <a:r>
                        <a:rPr lang="tr-TR" sz="1200" dirty="0">
                          <a:latin typeface="+mn-lt"/>
                          <a:ea typeface="Times New Roman"/>
                          <a:cs typeface="Times New Roman"/>
                        </a:rPr>
                        <a:t>ı</a:t>
                      </a:r>
                      <a:r>
                        <a:rPr lang="tr-TR" sz="1200" spc="-20" dirty="0">
                          <a:latin typeface="+mn-lt"/>
                          <a:ea typeface="Times New Roman"/>
                          <a:cs typeface="Times New Roman"/>
                        </a:rPr>
                        <a:t>ş</a:t>
                      </a:r>
                      <a:r>
                        <a:rPr lang="tr-TR" sz="1200" dirty="0">
                          <a:latin typeface="+mn-lt"/>
                          <a:ea typeface="Times New Roman"/>
                          <a:cs typeface="Times New Roman"/>
                        </a:rPr>
                        <a:t>ı</a:t>
                      </a:r>
                      <a:r>
                        <a:rPr lang="tr-TR" sz="1200" spc="-45" dirty="0">
                          <a:latin typeface="+mn-lt"/>
                          <a:ea typeface="Times New Roman"/>
                          <a:cs typeface="Times New Roman"/>
                        </a:rPr>
                        <a:t> </a:t>
                      </a:r>
                      <a:r>
                        <a:rPr lang="tr-TR" sz="1200" dirty="0">
                          <a:latin typeface="+mn-lt"/>
                          <a:ea typeface="Times New Roman"/>
                          <a:cs typeface="Times New Roman"/>
                        </a:rPr>
                        <a:t>dâhil)</a:t>
                      </a:r>
                      <a:r>
                        <a:rPr lang="tr-TR" sz="1200" spc="-60" dirty="0">
                          <a:latin typeface="+mn-lt"/>
                          <a:ea typeface="Times New Roman"/>
                          <a:cs typeface="Times New Roman"/>
                        </a:rPr>
                        <a:t> </a:t>
                      </a:r>
                      <a:r>
                        <a:rPr lang="tr-TR" sz="1200" dirty="0">
                          <a:latin typeface="+mn-lt"/>
                          <a:ea typeface="Times New Roman"/>
                          <a:cs typeface="Times New Roman"/>
                        </a:rPr>
                        <a:t>tüt</a:t>
                      </a:r>
                      <a:r>
                        <a:rPr lang="tr-TR" sz="1200" spc="-15" dirty="0">
                          <a:latin typeface="+mn-lt"/>
                          <a:ea typeface="Times New Roman"/>
                          <a:cs typeface="Times New Roman"/>
                        </a:rPr>
                        <a:t>ü</a:t>
                      </a:r>
                      <a:r>
                        <a:rPr lang="tr-TR" sz="1200" dirty="0">
                          <a:latin typeface="+mn-lt"/>
                          <a:ea typeface="Times New Roman"/>
                          <a:cs typeface="Times New Roman"/>
                        </a:rPr>
                        <a:t>n</a:t>
                      </a:r>
                      <a:r>
                        <a:rPr lang="tr-TR" sz="1200" spc="-50" dirty="0">
                          <a:latin typeface="+mn-lt"/>
                          <a:ea typeface="Times New Roman"/>
                          <a:cs typeface="Times New Roman"/>
                        </a:rPr>
                        <a:t> </a:t>
                      </a:r>
                      <a:r>
                        <a:rPr lang="tr-TR" sz="1200" dirty="0">
                          <a:latin typeface="+mn-lt"/>
                          <a:ea typeface="Times New Roman"/>
                          <a:cs typeface="Times New Roman"/>
                        </a:rPr>
                        <a:t>ü</a:t>
                      </a:r>
                      <a:r>
                        <a:rPr lang="tr-TR" sz="1200" spc="-10" dirty="0">
                          <a:latin typeface="+mn-lt"/>
                          <a:ea typeface="Times New Roman"/>
                          <a:cs typeface="Times New Roman"/>
                        </a:rPr>
                        <a:t>r</a:t>
                      </a:r>
                      <a:r>
                        <a:rPr lang="tr-TR" sz="1200" dirty="0">
                          <a:latin typeface="+mn-lt"/>
                          <a:ea typeface="Times New Roman"/>
                          <a:cs typeface="Times New Roman"/>
                        </a:rPr>
                        <a:t>ün</a:t>
                      </a:r>
                      <a:r>
                        <a:rPr lang="tr-TR" sz="1200" spc="-10" dirty="0">
                          <a:latin typeface="+mn-lt"/>
                          <a:ea typeface="Times New Roman"/>
                          <a:cs typeface="Times New Roman"/>
                        </a:rPr>
                        <a:t>l</a:t>
                      </a:r>
                      <a:r>
                        <a:rPr lang="tr-TR" sz="1200" dirty="0">
                          <a:latin typeface="+mn-lt"/>
                          <a:ea typeface="Times New Roman"/>
                          <a:cs typeface="Times New Roman"/>
                        </a:rPr>
                        <a:t>e</a:t>
                      </a:r>
                      <a:r>
                        <a:rPr lang="tr-TR" sz="1200" spc="-10" dirty="0">
                          <a:latin typeface="+mn-lt"/>
                          <a:ea typeface="Times New Roman"/>
                          <a:cs typeface="Times New Roman"/>
                        </a:rPr>
                        <a:t>r</a:t>
                      </a:r>
                      <a:r>
                        <a:rPr lang="tr-TR" sz="1200" dirty="0">
                          <a:latin typeface="+mn-lt"/>
                          <a:ea typeface="Times New Roman"/>
                          <a:cs typeface="Times New Roman"/>
                        </a:rPr>
                        <a:t>i</a:t>
                      </a:r>
                      <a:r>
                        <a:rPr lang="tr-TR" sz="1200" spc="-50" dirty="0">
                          <a:latin typeface="+mn-lt"/>
                          <a:ea typeface="Times New Roman"/>
                          <a:cs typeface="Times New Roman"/>
                        </a:rPr>
                        <a:t> </a:t>
                      </a:r>
                      <a:r>
                        <a:rPr lang="tr-TR" sz="1200" spc="-15" dirty="0">
                          <a:latin typeface="+mn-lt"/>
                          <a:ea typeface="Times New Roman"/>
                          <a:cs typeface="Times New Roman"/>
                        </a:rPr>
                        <a:t>k</a:t>
                      </a:r>
                      <a:r>
                        <a:rPr lang="tr-TR" sz="1200" dirty="0">
                          <a:latin typeface="+mn-lt"/>
                          <a:ea typeface="Times New Roman"/>
                          <a:cs typeface="Times New Roman"/>
                        </a:rPr>
                        <a:t>ullan</a:t>
                      </a:r>
                      <a:r>
                        <a:rPr lang="tr-TR" sz="1200" spc="-2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m</a:t>
                      </a:r>
                      <a:r>
                        <a:rPr lang="tr-TR" sz="1200" dirty="0">
                          <a:latin typeface="+mn-lt"/>
                          <a:ea typeface="Times New Roman"/>
                          <a:cs typeface="Times New Roman"/>
                        </a:rPr>
                        <a:t>a</a:t>
                      </a:r>
                      <a:r>
                        <a:rPr lang="tr-TR" sz="1200" spc="-10" dirty="0">
                          <a:latin typeface="+mn-lt"/>
                          <a:ea typeface="Times New Roman"/>
                          <a:cs typeface="Times New Roman"/>
                        </a:rPr>
                        <a:t>k</a:t>
                      </a:r>
                      <a:r>
                        <a:rPr lang="tr-TR" sz="1200" dirty="0">
                          <a:latin typeface="+mn-lt"/>
                          <a:ea typeface="Times New Roman"/>
                          <a:cs typeface="Times New Roman"/>
                        </a:rPr>
                        <a:t>tad</a:t>
                      </a:r>
                      <a:r>
                        <a:rPr lang="tr-TR" sz="1200" spc="5" dirty="0">
                          <a:latin typeface="+mn-lt"/>
                          <a:ea typeface="Times New Roman"/>
                          <a:cs typeface="Times New Roman"/>
                        </a:rPr>
                        <a:t>ı</a:t>
                      </a:r>
                      <a:r>
                        <a:rPr lang="tr-TR" sz="1200" spc="-10" dirty="0">
                          <a:latin typeface="+mn-lt"/>
                          <a:ea typeface="Times New Roman"/>
                          <a:cs typeface="Times New Roman"/>
                        </a:rPr>
                        <a:t>r</a:t>
                      </a:r>
                      <a:r>
                        <a:rPr lang="tr-TR" sz="1200" dirty="0">
                          <a:latin typeface="+mn-lt"/>
                          <a:ea typeface="Times New Roman"/>
                          <a:cs typeface="Times New Roman"/>
                        </a:rPr>
                        <a:t>.</a:t>
                      </a: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2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1969397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stretch>
            <a:fillRect/>
          </a:stretch>
        </p:blipFill>
        <p:spPr>
          <a:xfrm>
            <a:off x="1415487" y="655925"/>
            <a:ext cx="10018712" cy="5335211"/>
          </a:xfrm>
          <a:prstGeom prst="rect">
            <a:avLst/>
          </a:prstGeom>
        </p:spPr>
      </p:pic>
      <p:sp>
        <p:nvSpPr>
          <p:cNvPr id="4" name="Rectangle 2"/>
          <p:cNvSpPr>
            <a:spLocks noGrp="1" noChangeArrowheads="1"/>
          </p:cNvSpPr>
          <p:nvPr>
            <p:ph type="title"/>
          </p:nvPr>
        </p:nvSpPr>
        <p:spPr bwMode="auto">
          <a:xfrm>
            <a:off x="1484313" y="71150"/>
            <a:ext cx="58702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3200" b="1" dirty="0" smtClean="0">
                <a:latin typeface="Calibri" panose="020F0502020204030204" pitchFamily="34" charset="0"/>
                <a:cs typeface="Calibri" panose="020F0502020204030204" pitchFamily="34" charset="0"/>
              </a:rPr>
              <a:t>3c. Sağlıklı Beslenme</a:t>
            </a:r>
            <a:endParaRPr lang="tr-TR" sz="3200" b="1" dirty="0">
              <a:latin typeface="Calibri" panose="020F0502020204030204" pitchFamily="34" charset="0"/>
              <a:cs typeface="Calibri" panose="020F0502020204030204" pitchFamily="34" charset="0"/>
            </a:endParaRPr>
          </a:p>
        </p:txBody>
      </p:sp>
      <p:sp>
        <p:nvSpPr>
          <p:cNvPr id="6" name="Metin kutusu 5"/>
          <p:cNvSpPr txBox="1"/>
          <p:nvPr/>
        </p:nvSpPr>
        <p:spPr>
          <a:xfrm>
            <a:off x="1986116" y="5991136"/>
            <a:ext cx="9370142" cy="646331"/>
          </a:xfrm>
          <a:prstGeom prst="rect">
            <a:avLst/>
          </a:prstGeom>
          <a:noFill/>
        </p:spPr>
        <p:txBody>
          <a:bodyPr wrap="square" rtlCol="0">
            <a:spAutoFit/>
          </a:bodyPr>
          <a:lstStyle/>
          <a:p>
            <a:pPr lvl="0" eaLnBrk="0" fontAlgn="base" hangingPunct="0">
              <a:spcBef>
                <a:spcPct val="0"/>
              </a:spcBef>
              <a:spcAft>
                <a:spcPct val="0"/>
              </a:spcAft>
            </a:pPr>
            <a:r>
              <a:rPr lang="tr-TR" b="1" dirty="0">
                <a:solidFill>
                  <a:prstClr val="black"/>
                </a:solidFill>
                <a:latin typeface="Calibri" panose="020F0502020204030204" pitchFamily="34" charset="0"/>
                <a:ea typeface="Calibri" panose="020F0502020204030204" pitchFamily="34" charset="0"/>
                <a:cs typeface="Calibri" panose="020F0502020204030204" pitchFamily="34" charset="0"/>
              </a:rPr>
              <a:t>NOT</a:t>
            </a:r>
            <a:r>
              <a:rPr lang="tr-TR" b="1" dirty="0" smtClean="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tr-TR" b="1" dirty="0" smtClean="0">
                <a:solidFill>
                  <a:prstClr val="black"/>
                </a:solidFill>
                <a:latin typeface="Calibri" panose="020F0502020204030204" pitchFamily="34" charset="0"/>
                <a:cs typeface="Calibri" panose="020F0502020204030204" pitchFamily="34" charset="0"/>
              </a:rPr>
              <a:t> </a:t>
            </a:r>
            <a:r>
              <a:rPr lang="tr-TR" b="1" dirty="0">
                <a:solidFill>
                  <a:prstClr val="black"/>
                </a:solidFill>
                <a:latin typeface="Calibri" panose="020F0502020204030204" pitchFamily="34" charset="0"/>
                <a:cs typeface="Calibri" panose="020F0502020204030204" pitchFamily="34" charset="0"/>
              </a:rPr>
              <a:t>Değerlendirmelerde okul/kurum ve </a:t>
            </a:r>
            <a:r>
              <a:rPr lang="tr-TR" b="1" dirty="0" smtClean="0">
                <a:solidFill>
                  <a:prstClr val="black"/>
                </a:solidFill>
                <a:latin typeface="Calibri" panose="020F0502020204030204" pitchFamily="34" charset="0"/>
                <a:cs typeface="Calibri" panose="020F0502020204030204" pitchFamily="34" charset="0"/>
              </a:rPr>
              <a:t>eklentileri </a:t>
            </a:r>
            <a:r>
              <a:rPr lang="tr-TR" b="1" dirty="0">
                <a:solidFill>
                  <a:prstClr val="black"/>
                </a:solidFill>
                <a:latin typeface="Calibri" panose="020F0502020204030204" pitchFamily="34" charset="0"/>
                <a:cs typeface="Calibri" panose="020F0502020204030204" pitchFamily="34" charset="0"/>
              </a:rPr>
              <a:t>(pansiyon, yemekhane, kantin, büfe, çay ocağı, atölye </a:t>
            </a:r>
            <a:r>
              <a:rPr lang="tr-TR" b="1" dirty="0" err="1">
                <a:solidFill>
                  <a:prstClr val="black"/>
                </a:solidFill>
                <a:latin typeface="Calibri" panose="020F0502020204030204" pitchFamily="34" charset="0"/>
                <a:cs typeface="Calibri" panose="020F0502020204030204" pitchFamily="34" charset="0"/>
              </a:rPr>
              <a:t>vb</a:t>
            </a:r>
            <a:r>
              <a:rPr lang="tr-TR" b="1" dirty="0">
                <a:solidFill>
                  <a:prstClr val="black"/>
                </a:solidFill>
                <a:latin typeface="Calibri" panose="020F0502020204030204" pitchFamily="34" charset="0"/>
                <a:cs typeface="Calibri" panose="020F0502020204030204" pitchFamily="34" charset="0"/>
              </a:rPr>
              <a:t>) dikkate alınacaktır.</a:t>
            </a:r>
          </a:p>
        </p:txBody>
      </p:sp>
    </p:spTree>
    <p:extLst>
      <p:ext uri="{BB962C8B-B14F-4D97-AF65-F5344CB8AC3E}">
        <p14:creationId xmlns:p14="http://schemas.microsoft.com/office/powerpoint/2010/main" val="218915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skisehir.hsm.saglik.gov.tr/haberresimleri/800/CI4O45IB.JPG"/>
          <p:cNvPicPr>
            <a:picLocks noChangeAspect="1" noChangeArrowheads="1"/>
          </p:cNvPicPr>
          <p:nvPr/>
        </p:nvPicPr>
        <p:blipFill>
          <a:blip r:embed="rId2" cstate="print"/>
          <a:srcRect/>
          <a:stretch>
            <a:fillRect/>
          </a:stretch>
        </p:blipFill>
        <p:spPr bwMode="auto">
          <a:xfrm>
            <a:off x="1139229" y="188640"/>
            <a:ext cx="3240360" cy="23792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4" descr="http://www.usakhsm.gov.tr/images/ana_sayfa/asi_site.jpg">
            <a:hlinkClick r:id="rId3"/>
          </p:cNvPr>
          <p:cNvPicPr>
            <a:picLocks noChangeAspect="1" noChangeArrowheads="1"/>
          </p:cNvPicPr>
          <p:nvPr/>
        </p:nvPicPr>
        <p:blipFill>
          <a:blip r:embed="rId4" cstate="print">
            <a:lum bright="6000" contrast="6000"/>
          </a:blip>
          <a:srcRect/>
          <a:stretch>
            <a:fillRect/>
          </a:stretch>
        </p:blipFill>
        <p:spPr bwMode="auto">
          <a:xfrm>
            <a:off x="4614048" y="120236"/>
            <a:ext cx="3600401" cy="237626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2" descr="http://www.guroymak1noluasm.com/asm/wp-content/uploads/2014/01/agiz-ve-dis-sagligi.jpg">
            <a:hlinkClick r:id="rId5"/>
          </p:cNvPr>
          <p:cNvPicPr>
            <a:picLocks noChangeAspect="1" noChangeArrowheads="1"/>
          </p:cNvPicPr>
          <p:nvPr/>
        </p:nvPicPr>
        <p:blipFill>
          <a:blip r:embed="rId6" cstate="print">
            <a:lum bright="6000" contrast="6000"/>
          </a:blip>
          <a:srcRect/>
          <a:stretch>
            <a:fillRect/>
          </a:stretch>
        </p:blipFill>
        <p:spPr bwMode="auto">
          <a:xfrm>
            <a:off x="8412905" y="120236"/>
            <a:ext cx="3456384" cy="237626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http://illedesaglik.com/wp-content/uploads/2015/10/sa%C4%9Fl%C4%B1k-hizmeti-nedir-Selvi-%C3%B6z%C3%A7etin-avukat.jpg">
            <a:hlinkClick r:id="rId7"/>
          </p:cNvPr>
          <p:cNvPicPr>
            <a:picLocks noChangeAspect="1" noChangeArrowheads="1"/>
          </p:cNvPicPr>
          <p:nvPr/>
        </p:nvPicPr>
        <p:blipFill>
          <a:blip r:embed="rId8" cstate="print">
            <a:lum bright="6000" contrast="6000"/>
          </a:blip>
          <a:srcRect/>
          <a:stretch>
            <a:fillRect/>
          </a:stretch>
        </p:blipFill>
        <p:spPr bwMode="auto">
          <a:xfrm>
            <a:off x="1584310" y="4325740"/>
            <a:ext cx="3528746" cy="2352256"/>
          </a:xfrm>
          <a:prstGeom prst="ellipse">
            <a:avLst/>
          </a:prstGeom>
          <a:ln w="190500" cap="rnd">
            <a:solidFill>
              <a:schemeClr val="accent1">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8" descr="İlgili resim">
            <a:hlinkClick r:id="rId9"/>
          </p:cNvPr>
          <p:cNvPicPr>
            <a:picLocks noChangeAspect="1" noChangeArrowheads="1"/>
          </p:cNvPicPr>
          <p:nvPr/>
        </p:nvPicPr>
        <p:blipFill>
          <a:blip r:embed="rId10" cstate="print"/>
          <a:srcRect/>
          <a:stretch>
            <a:fillRect/>
          </a:stretch>
        </p:blipFill>
        <p:spPr bwMode="auto">
          <a:xfrm>
            <a:off x="8412905" y="4353722"/>
            <a:ext cx="3528392" cy="2304256"/>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Unvan 3"/>
          <p:cNvSpPr txBox="1">
            <a:spLocks/>
          </p:cNvSpPr>
          <p:nvPr/>
        </p:nvSpPr>
        <p:spPr>
          <a:xfrm>
            <a:off x="2546555" y="2780928"/>
            <a:ext cx="7551174" cy="1200329"/>
          </a:xfrm>
          <a:prstGeom prst="rect">
            <a:avLst/>
          </a:prstGeom>
          <a:noFill/>
          <a:ln w="76200">
            <a:solidFill>
              <a:schemeClr val="tx1"/>
            </a:solidFill>
          </a:ln>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000" b="1" dirty="0" smtClean="0">
                <a:ln w="11430"/>
                <a:solidFill>
                  <a:srgbClr val="C00000"/>
                </a:solidFill>
                <a:latin typeface="Calibri"/>
              </a:rPr>
              <a:t>Okul Sağlığı Kapsamında </a:t>
            </a:r>
          </a:p>
          <a:p>
            <a:pPr algn="ctr">
              <a:defRPr/>
            </a:pPr>
            <a:r>
              <a:rPr lang="tr-TR" sz="4000" b="1" dirty="0" smtClean="0">
                <a:ln w="11430"/>
                <a:solidFill>
                  <a:srgbClr val="C00000"/>
                </a:solidFill>
                <a:latin typeface="Calibri"/>
              </a:rPr>
              <a:t>Yürütülen Program / Projeler </a:t>
            </a:r>
            <a:endParaRPr kumimoji="0" lang="tr-TR" sz="4000" b="1" i="0" u="none" strike="noStrike" kern="1200" cap="none" spc="0" normalizeH="0" baseline="0" noProof="0" dirty="0">
              <a:ln w="11430"/>
              <a:solidFill>
                <a:srgbClr val="C00000"/>
              </a:solidFill>
              <a:effectLst/>
              <a:uLnTx/>
              <a:uFillTx/>
              <a:latin typeface="Calibri"/>
              <a:ea typeface="+mj-ea"/>
              <a:cs typeface="+mj-cs"/>
            </a:endParaRPr>
          </a:p>
        </p:txBody>
      </p:sp>
    </p:spTree>
    <p:extLst>
      <p:ext uri="{BB962C8B-B14F-4D97-AF65-F5344CB8AC3E}">
        <p14:creationId xmlns:p14="http://schemas.microsoft.com/office/powerpoint/2010/main" val="1314553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üyümenin izlenmesi ile ilgili görsel sonucu"/>
          <p:cNvPicPr>
            <a:picLocks noChangeAspect="1" noChangeArrowheads="1"/>
          </p:cNvPicPr>
          <p:nvPr/>
        </p:nvPicPr>
        <p:blipFill>
          <a:blip r:embed="rId2" cstate="print"/>
          <a:srcRect/>
          <a:stretch>
            <a:fillRect/>
          </a:stretch>
        </p:blipFill>
        <p:spPr bwMode="auto">
          <a:xfrm>
            <a:off x="4989588" y="773722"/>
            <a:ext cx="6056669" cy="5429581"/>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6" name="Oval 5"/>
          <p:cNvSpPr/>
          <p:nvPr/>
        </p:nvSpPr>
        <p:spPr>
          <a:xfrm>
            <a:off x="1375475" y="1503485"/>
            <a:ext cx="3187733" cy="3270739"/>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n w="11430"/>
                <a:solidFill>
                  <a:srgbClr val="C00000"/>
                </a:solidFill>
                <a:latin typeface="Calibri" panose="020F0502020204030204" pitchFamily="34" charset="0"/>
                <a:cs typeface="Calibri" panose="020F0502020204030204" pitchFamily="34" charset="0"/>
              </a:rPr>
              <a:t>Büyüme Gelişmenin İzlenmesi </a:t>
            </a:r>
            <a:r>
              <a:rPr lang="tr-TR" sz="2400" b="1" dirty="0" smtClean="0">
                <a:ln w="11430"/>
                <a:solidFill>
                  <a:srgbClr val="C00000"/>
                </a:solidFill>
                <a:latin typeface="Calibri" panose="020F0502020204030204" pitchFamily="34" charset="0"/>
                <a:cs typeface="Calibri" panose="020F0502020204030204" pitchFamily="34" charset="0"/>
              </a:rPr>
              <a:t>Programı</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0773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2" y="685800"/>
            <a:ext cx="5860386" cy="1752599"/>
          </a:xfrm>
        </p:spPr>
        <p:txBody>
          <a:bodyPr>
            <a:normAutofit/>
          </a:bodyPr>
          <a:lstStyle/>
          <a:p>
            <a:r>
              <a:rPr lang="tr-TR" b="1" dirty="0">
                <a:ln w="11430"/>
                <a:solidFill>
                  <a:srgbClr val="C00000"/>
                </a:solidFill>
                <a:latin typeface="Calibri"/>
              </a:rPr>
              <a:t/>
            </a:r>
            <a:br>
              <a:rPr lang="tr-TR" b="1" dirty="0">
                <a:ln w="11430"/>
                <a:solidFill>
                  <a:srgbClr val="C00000"/>
                </a:solidFill>
                <a:latin typeface="Calibri"/>
              </a:rPr>
            </a:br>
            <a:endParaRPr lang="tr-TR" dirty="0"/>
          </a:p>
        </p:txBody>
      </p:sp>
      <p:sp>
        <p:nvSpPr>
          <p:cNvPr id="4" name="Oval 3"/>
          <p:cNvSpPr/>
          <p:nvPr/>
        </p:nvSpPr>
        <p:spPr>
          <a:xfrm>
            <a:off x="1268361" y="1222131"/>
            <a:ext cx="3352800" cy="321798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ln w="11430"/>
                <a:solidFill>
                  <a:srgbClr val="C00000"/>
                </a:solidFill>
                <a:latin typeface="Calibri"/>
              </a:rPr>
              <a:t>Okul Çağı Çocuklarında İşitme Tarama Programı</a:t>
            </a:r>
            <a:endParaRPr lang="tr-TR" sz="2800" dirty="0"/>
          </a:p>
        </p:txBody>
      </p:sp>
      <p:pic>
        <p:nvPicPr>
          <p:cNvPr id="5" name="Picture 2" descr="işitme testi ile ilgili görsel sonucu"/>
          <p:cNvPicPr>
            <a:picLocks noChangeAspect="1" noChangeArrowheads="1"/>
          </p:cNvPicPr>
          <p:nvPr/>
        </p:nvPicPr>
        <p:blipFill>
          <a:blip r:embed="rId2" cstate="print"/>
          <a:srcRect/>
          <a:stretch>
            <a:fillRect/>
          </a:stretch>
        </p:blipFill>
        <p:spPr bwMode="auto">
          <a:xfrm>
            <a:off x="5093111" y="373626"/>
            <a:ext cx="6361470" cy="6312309"/>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7084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1" y="747345"/>
            <a:ext cx="5971566" cy="3719147"/>
          </a:xfrm>
        </p:spPr>
        <p:txBody>
          <a:bodyPr>
            <a:normAutofit/>
          </a:bodyPr>
          <a:lstStyle/>
          <a:p>
            <a:pPr algn="just">
              <a:lnSpc>
                <a:spcPct val="120000"/>
              </a:lnSpc>
              <a:buFont typeface="Wingdings" pitchFamily="2" charset="2"/>
              <a:buChar char="Ø"/>
            </a:pPr>
            <a:r>
              <a:rPr lang="tr-TR" dirty="0" smtClean="0"/>
              <a:t>İşitmenin </a:t>
            </a:r>
            <a:r>
              <a:rPr lang="tr-TR" dirty="0"/>
              <a:t>normal gelişimini engelleyecek risk etmenlerini saptamak ve işitmesi normal olmayan olguları erken dönemde tanımak amacıyla </a:t>
            </a:r>
            <a:r>
              <a:rPr lang="tr-TR" b="1" dirty="0" smtClean="0">
                <a:latin typeface="Calibri" panose="020F0502020204030204" pitchFamily="34" charset="0"/>
              </a:rPr>
              <a:t>İlkokul 1. Sınıf öğrencilerine yapılmaktadır</a:t>
            </a:r>
            <a:r>
              <a:rPr lang="tr-TR" b="1" dirty="0">
                <a:latin typeface="Calibri" panose="020F0502020204030204" pitchFamily="34" charset="0"/>
              </a:rPr>
              <a:t>. </a:t>
            </a:r>
            <a:r>
              <a:rPr lang="tr-TR" b="1" dirty="0" smtClean="0">
                <a:latin typeface="Calibri" panose="020F0502020204030204" pitchFamily="34" charset="0"/>
              </a:rPr>
              <a:t>Bu yıl ilk kez  5. sınıflarda bu programa dahil edilmiştir.</a:t>
            </a:r>
            <a:endParaRPr lang="tr-TR" b="1" dirty="0">
              <a:latin typeface="Calibri" panose="020F0502020204030204" pitchFamily="34" charset="0"/>
            </a:endParaRPr>
          </a:p>
          <a:p>
            <a:pPr algn="just">
              <a:lnSpc>
                <a:spcPct val="120000"/>
              </a:lnSpc>
            </a:pPr>
            <a:endParaRPr lang="tr-TR" sz="1000" b="1" dirty="0"/>
          </a:p>
          <a:p>
            <a:pPr algn="just">
              <a:lnSpc>
                <a:spcPct val="120000"/>
              </a:lnSpc>
            </a:pPr>
            <a:endParaRPr lang="tr-TR" sz="1000" b="1" dirty="0"/>
          </a:p>
        </p:txBody>
      </p:sp>
      <p:pic>
        <p:nvPicPr>
          <p:cNvPr id="4" name="Picture 3" descr="C:\Users\SERAYE~1\AppData\Local\Temp\Rar$DI48.464\20160427_141039.jpg"/>
          <p:cNvPicPr>
            <a:picLocks noChangeAspect="1" noChangeArrowheads="1"/>
          </p:cNvPicPr>
          <p:nvPr/>
        </p:nvPicPr>
        <p:blipFill>
          <a:blip r:embed="rId2" cstate="print"/>
          <a:srcRect/>
          <a:stretch>
            <a:fillRect/>
          </a:stretch>
        </p:blipFill>
        <p:spPr bwMode="auto">
          <a:xfrm>
            <a:off x="7855974" y="1966452"/>
            <a:ext cx="3883742" cy="3401961"/>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8429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70040" y="1222131"/>
            <a:ext cx="3431458" cy="3525715"/>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Okullarda Koruyucu Ağız Diş Sağlığı Programı </a:t>
            </a:r>
            <a:endParaRPr lang="tr-TR" sz="2800" dirty="0">
              <a:latin typeface="Calibri" panose="020F0502020204030204" pitchFamily="34" charset="0"/>
              <a:cs typeface="Calibri" panose="020F0502020204030204" pitchFamily="34" charset="0"/>
            </a:endParaRPr>
          </a:p>
        </p:txBody>
      </p:sp>
      <p:pic>
        <p:nvPicPr>
          <p:cNvPr id="6" name="Picture 2" descr="ağız diş sağlığı ile ilgili görsel sonucu"/>
          <p:cNvPicPr>
            <a:picLocks noChangeAspect="1" noChangeArrowheads="1"/>
          </p:cNvPicPr>
          <p:nvPr/>
        </p:nvPicPr>
        <p:blipFill>
          <a:blip r:embed="rId2" cstate="print"/>
          <a:srcRect/>
          <a:stretch>
            <a:fillRect/>
          </a:stretch>
        </p:blipFill>
        <p:spPr bwMode="auto">
          <a:xfrm>
            <a:off x="5269893" y="904568"/>
            <a:ext cx="5368608" cy="5565058"/>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1580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749669" y="1037492"/>
            <a:ext cx="9056077" cy="4753708"/>
          </a:xfrm>
        </p:spPr>
        <p:txBody>
          <a:bodyPr/>
          <a:lstStyle/>
          <a:p>
            <a:pPr marL="0" indent="0" algn="just" defTabSz="914400" fontAlgn="base">
              <a:lnSpc>
                <a:spcPct val="120000"/>
              </a:lnSpc>
              <a:spcBef>
                <a:spcPct val="0"/>
              </a:spcBef>
              <a:spcAft>
                <a:spcPct val="0"/>
              </a:spcAft>
              <a:buClrTx/>
              <a:buSzTx/>
              <a:buFont typeface="Wingdings" pitchFamily="2" charset="2"/>
              <a:buChar char="Ø"/>
            </a:pPr>
            <a:r>
              <a:rPr lang="tr-TR" sz="2800" dirty="0" smtClean="0">
                <a:solidFill>
                  <a:prstClr val="black"/>
                </a:solidFill>
                <a:latin typeface="Calibri"/>
                <a:cs typeface="Arial" charset="0"/>
              </a:rPr>
              <a:t>Ağız diş taramaları ve florürlü  </a:t>
            </a:r>
            <a:r>
              <a:rPr lang="tr-TR" sz="2800" dirty="0">
                <a:solidFill>
                  <a:prstClr val="black"/>
                </a:solidFill>
                <a:latin typeface="Calibri"/>
                <a:cs typeface="Arial" charset="0"/>
              </a:rPr>
              <a:t>vernik </a:t>
            </a:r>
            <a:r>
              <a:rPr lang="tr-TR" sz="2800" dirty="0" smtClean="0">
                <a:solidFill>
                  <a:prstClr val="black"/>
                </a:solidFill>
                <a:latin typeface="Calibri"/>
                <a:cs typeface="Arial" charset="0"/>
              </a:rPr>
              <a:t>uygulanması Anasınıfı </a:t>
            </a:r>
            <a:r>
              <a:rPr lang="tr-TR" sz="2800" dirty="0">
                <a:solidFill>
                  <a:prstClr val="black"/>
                </a:solidFill>
                <a:latin typeface="Calibri"/>
                <a:cs typeface="Arial" charset="0"/>
              </a:rPr>
              <a:t>ve </a:t>
            </a:r>
            <a:r>
              <a:rPr lang="tr-TR" sz="2800" dirty="0" smtClean="0">
                <a:solidFill>
                  <a:prstClr val="black"/>
                </a:solidFill>
                <a:latin typeface="Calibri"/>
                <a:cs typeface="Arial" charset="0"/>
              </a:rPr>
              <a:t>İlkokul </a:t>
            </a:r>
            <a:r>
              <a:rPr lang="tr-TR" sz="2800" dirty="0">
                <a:solidFill>
                  <a:prstClr val="black"/>
                </a:solidFill>
                <a:latin typeface="Calibri"/>
                <a:cs typeface="Arial" charset="0"/>
              </a:rPr>
              <a:t>öğrencilerine yapılmaktadır. </a:t>
            </a:r>
            <a:endParaRPr lang="tr-TR" sz="2800" dirty="0" smtClean="0">
              <a:solidFill>
                <a:prstClr val="black"/>
              </a:solidFill>
              <a:latin typeface="Calibri"/>
              <a:cs typeface="Arial" charset="0"/>
            </a:endParaRPr>
          </a:p>
          <a:p>
            <a:pPr marL="0" lvl="0" indent="0" algn="just" defTabSz="914400" fontAlgn="base">
              <a:lnSpc>
                <a:spcPct val="120000"/>
              </a:lnSpc>
              <a:spcBef>
                <a:spcPct val="0"/>
              </a:spcBef>
              <a:spcAft>
                <a:spcPct val="0"/>
              </a:spcAft>
              <a:buClrTx/>
              <a:buSzTx/>
              <a:buFont typeface="Wingdings" pitchFamily="2" charset="2"/>
              <a:buChar char="Ø"/>
            </a:pPr>
            <a:endParaRPr lang="tr-TR" sz="2800" dirty="0">
              <a:solidFill>
                <a:prstClr val="black"/>
              </a:solidFill>
              <a:latin typeface="Calibri"/>
              <a:cs typeface="Arial" charset="0"/>
            </a:endParaRPr>
          </a:p>
          <a:p>
            <a:pPr marL="0" lvl="0" indent="0" algn="just" defTabSz="914400" fontAlgn="base">
              <a:lnSpc>
                <a:spcPct val="120000"/>
              </a:lnSpc>
              <a:spcBef>
                <a:spcPct val="0"/>
              </a:spcBef>
              <a:spcAft>
                <a:spcPct val="0"/>
              </a:spcAft>
              <a:buClrTx/>
              <a:buSzTx/>
              <a:buFont typeface="Wingdings" pitchFamily="2" charset="2"/>
              <a:buChar char="Ø"/>
            </a:pPr>
            <a:r>
              <a:rPr lang="tr-TR" sz="2800" dirty="0" smtClean="0">
                <a:solidFill>
                  <a:prstClr val="black"/>
                </a:solidFill>
                <a:latin typeface="Calibri"/>
                <a:cs typeface="Arial" charset="0"/>
              </a:rPr>
              <a:t>Florürlü  </a:t>
            </a:r>
            <a:r>
              <a:rPr lang="tr-TR" sz="2800" dirty="0">
                <a:solidFill>
                  <a:prstClr val="black"/>
                </a:solidFill>
                <a:latin typeface="Calibri"/>
                <a:cs typeface="Arial" charset="0"/>
              </a:rPr>
              <a:t>vernik </a:t>
            </a:r>
            <a:r>
              <a:rPr lang="tr-TR" sz="2800" dirty="0" smtClean="0">
                <a:solidFill>
                  <a:prstClr val="black"/>
                </a:solidFill>
                <a:latin typeface="Calibri"/>
                <a:cs typeface="Arial" charset="0"/>
              </a:rPr>
              <a:t>uygulanması için </a:t>
            </a:r>
            <a:r>
              <a:rPr lang="tr-TR" sz="2800" b="1" dirty="0" smtClean="0">
                <a:solidFill>
                  <a:prstClr val="black"/>
                </a:solidFill>
                <a:latin typeface="Calibri"/>
                <a:cs typeface="Arial" charset="0"/>
              </a:rPr>
              <a:t>Veli Onam Formunu </a:t>
            </a:r>
            <a:r>
              <a:rPr lang="tr-TR" sz="2800" dirty="0" smtClean="0">
                <a:solidFill>
                  <a:prstClr val="black"/>
                </a:solidFill>
                <a:latin typeface="Calibri"/>
                <a:cs typeface="Arial" charset="0"/>
              </a:rPr>
              <a:t>alınması ,</a:t>
            </a:r>
            <a:endParaRPr lang="tr-TR" sz="2800" dirty="0">
              <a:solidFill>
                <a:prstClr val="black"/>
              </a:solidFill>
              <a:latin typeface="Calibri"/>
              <a:cs typeface="Arial" charset="0"/>
            </a:endParaRPr>
          </a:p>
          <a:p>
            <a:pPr marL="540000" lvl="0" indent="0" algn="just" defTabSz="914400" fontAlgn="base">
              <a:spcBef>
                <a:spcPct val="0"/>
              </a:spcBef>
              <a:spcAft>
                <a:spcPct val="0"/>
              </a:spcAft>
              <a:buClrTx/>
              <a:buSzTx/>
              <a:buNone/>
            </a:pPr>
            <a:endParaRPr lang="tr-TR" dirty="0"/>
          </a:p>
        </p:txBody>
      </p:sp>
      <p:sp>
        <p:nvSpPr>
          <p:cNvPr id="3" name="Metin kutusu 2"/>
          <p:cNvSpPr txBox="1"/>
          <p:nvPr/>
        </p:nvSpPr>
        <p:spPr>
          <a:xfrm>
            <a:off x="0" y="0"/>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Yenimahalle </a:t>
            </a:r>
            <a:r>
              <a:rPr lang="tr-TR" sz="4000" b="1" dirty="0" smtClean="0">
                <a:latin typeface="Times New Roman" panose="02020603050405020304" pitchFamily="18" charset="0"/>
                <a:cs typeface="Times New Roman" panose="02020603050405020304" pitchFamily="18" charset="0"/>
              </a:rPr>
              <a:t>İlçe </a:t>
            </a:r>
            <a:r>
              <a:rPr lang="tr-TR" sz="4000" b="1" dirty="0">
                <a:latin typeface="Times New Roman" panose="02020603050405020304" pitchFamily="18" charset="0"/>
                <a:cs typeface="Times New Roman" panose="02020603050405020304" pitchFamily="18" charset="0"/>
              </a:rPr>
              <a:t>Milli Eğitim Müdürlüğü</a:t>
            </a:r>
          </a:p>
        </p:txBody>
      </p:sp>
    </p:spTree>
    <p:extLst>
      <p:ext uri="{BB962C8B-B14F-4D97-AF65-F5344CB8AC3E}">
        <p14:creationId xmlns:p14="http://schemas.microsoft.com/office/powerpoint/2010/main" val="517858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
            <a:ext cx="12192000" cy="983226"/>
          </a:xfrm>
          <a:solidFill>
            <a:srgbClr val="FF0000"/>
          </a:solidFill>
        </p:spPr>
        <p:txBody>
          <a:bodyPr/>
          <a:lstStyle/>
          <a:p>
            <a:pPr lvl="0" defTabSz="1088502">
              <a:spcBef>
                <a:spcPts val="0"/>
              </a:spcBef>
              <a:defRPr/>
            </a:pPr>
            <a:r>
              <a:rPr lang="tr-TR" sz="3600" b="1" dirty="0">
                <a:ln w="11430"/>
                <a:latin typeface="Calibri"/>
                <a:ea typeface="+mn-ea"/>
                <a:cs typeface="Arial" charset="0"/>
              </a:rPr>
              <a:t>Programın Tanıtımı ve Kapsamı   </a:t>
            </a:r>
          </a:p>
        </p:txBody>
      </p:sp>
      <p:sp>
        <p:nvSpPr>
          <p:cNvPr id="3" name="İçerik Yer Tutucusu 2"/>
          <p:cNvSpPr>
            <a:spLocks noGrp="1"/>
          </p:cNvSpPr>
          <p:nvPr>
            <p:ph idx="1"/>
          </p:nvPr>
        </p:nvSpPr>
        <p:spPr>
          <a:xfrm>
            <a:off x="1189704" y="1165860"/>
            <a:ext cx="10313320" cy="5274269"/>
          </a:xfrm>
        </p:spPr>
        <p:txBody>
          <a:bodyPr>
            <a:normAutofit/>
          </a:bodyPr>
          <a:lstStyle/>
          <a:p>
            <a:pPr algn="just">
              <a:lnSpc>
                <a:spcPct val="120000"/>
              </a:lnSpc>
              <a:buFont typeface="Wingdings" pitchFamily="2" charset="2"/>
              <a:buChar char="Ø"/>
            </a:pPr>
            <a:r>
              <a:rPr lang="tr-TR" dirty="0">
                <a:ea typeface="Verdana" pitchFamily="34" charset="0"/>
                <a:cs typeface="Arial" pitchFamily="34" charset="0"/>
              </a:rPr>
              <a:t> </a:t>
            </a:r>
            <a:r>
              <a:rPr lang="tr-TR" sz="2800" dirty="0">
                <a:latin typeface="Calibri" pitchFamily="34" charset="0"/>
                <a:cs typeface="Calibri" pitchFamily="34" charset="0"/>
              </a:rPr>
              <a:t>Ülkemizde okul sağlığı çalışmaları, 1930 yılında çıkarılan 1593 sayılı Umumi Hıfzıssıhha Kanunu ile başlatılmıştır.</a:t>
            </a:r>
          </a:p>
          <a:p>
            <a:pPr algn="just">
              <a:lnSpc>
                <a:spcPct val="120000"/>
              </a:lnSpc>
            </a:pPr>
            <a:endParaRPr lang="tr-TR" sz="2800" dirty="0">
              <a:latin typeface="Calibri" pitchFamily="34" charset="0"/>
              <a:cs typeface="Calibri" pitchFamily="34" charset="0"/>
            </a:endParaRPr>
          </a:p>
          <a:p>
            <a:pPr algn="just">
              <a:lnSpc>
                <a:spcPct val="120000"/>
              </a:lnSpc>
              <a:buFont typeface="Wingdings" pitchFamily="2" charset="2"/>
              <a:buChar char="Ø"/>
            </a:pPr>
            <a:r>
              <a:rPr lang="tr-TR" sz="2800" dirty="0">
                <a:latin typeface="Calibri" pitchFamily="34" charset="0"/>
                <a:cs typeface="Calibri" pitchFamily="34" charset="0"/>
              </a:rPr>
              <a:t> Okul sağlığı çalışmalarının başarısı, sağlık ve eğitim sistemlerinin işbirliği ve entegrasyonunun sağlanabilmesi için </a:t>
            </a:r>
            <a:r>
              <a:rPr lang="tr-TR" sz="2800" b="1" dirty="0">
                <a:latin typeface="Calibri" pitchFamily="34" charset="0"/>
                <a:cs typeface="Calibri" pitchFamily="34" charset="0"/>
              </a:rPr>
              <a:t>17.05.2016</a:t>
            </a:r>
            <a:r>
              <a:rPr lang="tr-TR" sz="2800" dirty="0">
                <a:latin typeface="Calibri" pitchFamily="34" charset="0"/>
                <a:cs typeface="Calibri" pitchFamily="34" charset="0"/>
              </a:rPr>
              <a:t> tarihinde T.C. Millî Eğitim Bakanlığı ve T.C. Sağlık Bakanlığı arasında</a:t>
            </a:r>
            <a:r>
              <a:rPr lang="tr-TR" sz="2800" b="1" dirty="0">
                <a:latin typeface="Calibri" pitchFamily="34" charset="0"/>
                <a:cs typeface="Calibri" pitchFamily="34" charset="0"/>
              </a:rPr>
              <a:t> “Okul Sağlığı Hizmetleri İşbirliği Protokolü” </a:t>
            </a:r>
            <a:r>
              <a:rPr lang="tr-TR" sz="2800" dirty="0">
                <a:latin typeface="Calibri" pitchFamily="34" charset="0"/>
                <a:cs typeface="Calibri" pitchFamily="34" charset="0"/>
              </a:rPr>
              <a:t>imzalanmıştır. </a:t>
            </a:r>
          </a:p>
          <a:p>
            <a:endParaRPr lang="tr-TR" dirty="0"/>
          </a:p>
        </p:txBody>
      </p:sp>
    </p:spTree>
    <p:extLst>
      <p:ext uri="{BB962C8B-B14F-4D97-AF65-F5344CB8AC3E}">
        <p14:creationId xmlns:p14="http://schemas.microsoft.com/office/powerpoint/2010/main" val="1608950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48695" y="1292468"/>
            <a:ext cx="2920182" cy="332349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C00000"/>
                </a:solidFill>
                <a:latin typeface="Calibri" panose="020F0502020204030204" pitchFamily="34" charset="0"/>
                <a:cs typeface="Calibri" panose="020F0502020204030204" pitchFamily="34" charset="0"/>
              </a:rPr>
              <a:t>OKULUM TEMİZ BELGESİ</a:t>
            </a:r>
            <a:endParaRPr lang="tr-TR" sz="2800" b="1" dirty="0">
              <a:solidFill>
                <a:srgbClr val="C00000"/>
              </a:solidFill>
              <a:latin typeface="Calibri" panose="020F0502020204030204" pitchFamily="34" charset="0"/>
              <a:cs typeface="Calibri" panose="020F0502020204030204" pitchFamily="34" charset="0"/>
            </a:endParaRPr>
          </a:p>
        </p:txBody>
      </p:sp>
      <p:pic>
        <p:nvPicPr>
          <p:cNvPr id="2" name="Resim 1"/>
          <p:cNvPicPr>
            <a:picLocks noChangeAspect="1"/>
          </p:cNvPicPr>
          <p:nvPr/>
        </p:nvPicPr>
        <p:blipFill>
          <a:blip r:embed="rId2" cstate="print"/>
          <a:stretch>
            <a:fillRect/>
          </a:stretch>
        </p:blipFill>
        <p:spPr>
          <a:xfrm>
            <a:off x="4667250" y="1055077"/>
            <a:ext cx="6586904" cy="3648808"/>
          </a:xfrm>
          <a:prstGeom prst="rect">
            <a:avLst/>
          </a:prstGeom>
        </p:spPr>
      </p:pic>
    </p:spTree>
    <p:extLst>
      <p:ext uri="{BB962C8B-B14F-4D97-AF65-F5344CB8AC3E}">
        <p14:creationId xmlns:p14="http://schemas.microsoft.com/office/powerpoint/2010/main" val="3930619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56853" y="1389184"/>
            <a:ext cx="3116824" cy="3297115"/>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Okul Çağı Çocuklarının Aşılamalar</a:t>
            </a:r>
            <a:endParaRPr lang="tr-TR" sz="2800" dirty="0">
              <a:latin typeface="Calibri" panose="020F0502020204030204" pitchFamily="34" charset="0"/>
              <a:cs typeface="Calibri" panose="020F0502020204030204" pitchFamily="34" charset="0"/>
            </a:endParaRPr>
          </a:p>
        </p:txBody>
      </p:sp>
      <p:pic>
        <p:nvPicPr>
          <p:cNvPr id="6" name="Picture 2" descr="okul aşısı ile ilgili görsel sonucu"/>
          <p:cNvPicPr>
            <a:picLocks noChangeAspect="1" noChangeArrowheads="1"/>
          </p:cNvPicPr>
          <p:nvPr/>
        </p:nvPicPr>
        <p:blipFill>
          <a:blip r:embed="rId2" cstate="print"/>
          <a:srcRect/>
          <a:stretch>
            <a:fillRect/>
          </a:stretch>
        </p:blipFill>
        <p:spPr bwMode="auto">
          <a:xfrm>
            <a:off x="4798142" y="1134208"/>
            <a:ext cx="5449827" cy="4070838"/>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192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31124" y="378070"/>
            <a:ext cx="7930662" cy="4273062"/>
          </a:xfrm>
          <a:solidFill>
            <a:schemeClr val="bg1"/>
          </a:solidFill>
          <a:ln w="76200">
            <a:solidFill>
              <a:schemeClr val="accent1"/>
            </a:solidFill>
          </a:ln>
        </p:spPr>
        <p:txBody>
          <a:bodyPr>
            <a:normAutofit fontScale="55000" lnSpcReduction="20000"/>
          </a:bodyPr>
          <a:lstStyle/>
          <a:p>
            <a:pPr marL="0" indent="0" algn="just">
              <a:lnSpc>
                <a:spcPct val="150000"/>
              </a:lnSpc>
              <a:buNone/>
            </a:pPr>
            <a:r>
              <a:rPr lang="tr-TR" sz="4000" b="1" dirty="0" smtClean="0">
                <a:solidFill>
                  <a:srgbClr val="002060"/>
                </a:solidFill>
                <a:latin typeface="Calibri" panose="020F0502020204030204" pitchFamily="34" charset="0"/>
                <a:cs typeface="Calibri" panose="020F0502020204030204" pitchFamily="34" charset="0"/>
              </a:rPr>
              <a:t> </a:t>
            </a:r>
          </a:p>
          <a:p>
            <a:pPr marL="0" indent="0" algn="just">
              <a:lnSpc>
                <a:spcPct val="150000"/>
              </a:lnSpc>
              <a:buNone/>
            </a:pPr>
            <a:r>
              <a:rPr lang="tr-TR" sz="4000" b="1" dirty="0" smtClean="0">
                <a:solidFill>
                  <a:srgbClr val="002060"/>
                </a:solidFill>
                <a:latin typeface="Calibri" panose="020F0502020204030204" pitchFamily="34" charset="0"/>
                <a:cs typeface="Calibri" panose="020F0502020204030204" pitchFamily="34" charset="0"/>
              </a:rPr>
              <a:t>İlköğretim </a:t>
            </a:r>
            <a:r>
              <a:rPr lang="tr-TR" sz="4000" b="1" dirty="0">
                <a:solidFill>
                  <a:srgbClr val="002060"/>
                </a:solidFill>
                <a:latin typeface="Calibri" panose="020F0502020204030204" pitchFamily="34" charset="0"/>
                <a:cs typeface="Calibri" panose="020F0502020204030204" pitchFamily="34" charset="0"/>
              </a:rPr>
              <a:t>1. sınıfta öğrenim gören </a:t>
            </a:r>
            <a:r>
              <a:rPr lang="tr-TR" sz="4000" b="1" dirty="0" smtClean="0">
                <a:solidFill>
                  <a:srgbClr val="002060"/>
                </a:solidFill>
                <a:latin typeface="Calibri" panose="020F0502020204030204" pitchFamily="34" charset="0"/>
                <a:cs typeface="Calibri" panose="020F0502020204030204" pitchFamily="34" charset="0"/>
              </a:rPr>
              <a:t>öğrencilere</a:t>
            </a:r>
          </a:p>
          <a:p>
            <a:pPr marL="0" indent="0" algn="just">
              <a:lnSpc>
                <a:spcPct val="150000"/>
              </a:lnSpc>
              <a:buNone/>
            </a:pPr>
            <a:r>
              <a:rPr lang="tr-TR" sz="4000" b="1" dirty="0" err="1" smtClean="0">
                <a:latin typeface="Calibri" panose="020F0502020204030204" pitchFamily="34" charset="0"/>
                <a:cs typeface="Calibri" panose="020F0502020204030204" pitchFamily="34" charset="0"/>
              </a:rPr>
              <a:t>DaBT</a:t>
            </a:r>
            <a:r>
              <a:rPr lang="tr-TR" sz="4000" b="1" dirty="0" smtClean="0">
                <a:latin typeface="Calibri" panose="020F0502020204030204" pitchFamily="34" charset="0"/>
                <a:cs typeface="Calibri" panose="020F0502020204030204" pitchFamily="34" charset="0"/>
              </a:rPr>
              <a:t>-İPA </a:t>
            </a:r>
            <a:r>
              <a:rPr lang="tr-TR" sz="4000" b="1" dirty="0">
                <a:latin typeface="Calibri" panose="020F0502020204030204" pitchFamily="34" charset="0"/>
                <a:cs typeface="Calibri" panose="020F0502020204030204" pitchFamily="34" charset="0"/>
              </a:rPr>
              <a:t>(</a:t>
            </a:r>
            <a:r>
              <a:rPr lang="tr-TR" sz="4000" b="1" dirty="0" err="1">
                <a:latin typeface="Calibri" panose="020F0502020204030204" pitchFamily="34" charset="0"/>
                <a:cs typeface="Calibri" panose="020F0502020204030204" pitchFamily="34" charset="0"/>
              </a:rPr>
              <a:t>Difteri+Boğmaca+Tetanoz+Çocuk</a:t>
            </a:r>
            <a:r>
              <a:rPr lang="tr-TR" sz="4000" b="1" dirty="0">
                <a:latin typeface="Calibri" panose="020F0502020204030204" pitchFamily="34" charset="0"/>
                <a:cs typeface="Calibri" panose="020F0502020204030204" pitchFamily="34" charset="0"/>
              </a:rPr>
              <a:t> Felci/Dörtlü </a:t>
            </a:r>
            <a:r>
              <a:rPr lang="tr-TR" sz="4000" b="1" dirty="0" smtClean="0">
                <a:latin typeface="Calibri" panose="020F0502020204030204" pitchFamily="34" charset="0"/>
                <a:cs typeface="Calibri" panose="020F0502020204030204" pitchFamily="34" charset="0"/>
              </a:rPr>
              <a:t>Karma) </a:t>
            </a:r>
          </a:p>
          <a:p>
            <a:pPr marL="0" indent="0" algn="just">
              <a:lnSpc>
                <a:spcPct val="150000"/>
              </a:lnSpc>
              <a:buNone/>
            </a:pPr>
            <a:r>
              <a:rPr lang="tr-TR" sz="4000" b="1" dirty="0" smtClean="0">
                <a:latin typeface="Calibri" panose="020F0502020204030204" pitchFamily="34" charset="0"/>
                <a:cs typeface="Calibri" panose="020F0502020204030204" pitchFamily="34" charset="0"/>
              </a:rPr>
              <a:t>KKK (</a:t>
            </a:r>
            <a:r>
              <a:rPr lang="tr-TR" sz="4000" b="1" dirty="0" err="1" smtClean="0">
                <a:latin typeface="Calibri" panose="020F0502020204030204" pitchFamily="34" charset="0"/>
                <a:cs typeface="Calibri" panose="020F0502020204030204" pitchFamily="34" charset="0"/>
              </a:rPr>
              <a:t>Kızamık+Kızamıkçık+Kabakulak</a:t>
            </a:r>
            <a:r>
              <a:rPr lang="tr-TR" sz="4000" b="1" dirty="0" smtClean="0">
                <a:latin typeface="Calibri" panose="020F0502020204030204" pitchFamily="34" charset="0"/>
                <a:cs typeface="Calibri" panose="020F0502020204030204" pitchFamily="34" charset="0"/>
              </a:rPr>
              <a:t>) aşıları, </a:t>
            </a:r>
          </a:p>
          <a:p>
            <a:pPr marL="0" indent="0" algn="just">
              <a:lnSpc>
                <a:spcPct val="150000"/>
              </a:lnSpc>
              <a:buNone/>
            </a:pPr>
            <a:r>
              <a:rPr lang="tr-TR" sz="4000" b="1" dirty="0" smtClean="0">
                <a:solidFill>
                  <a:srgbClr val="002060"/>
                </a:solidFill>
                <a:latin typeface="Calibri" panose="020F0502020204030204" pitchFamily="34" charset="0"/>
                <a:cs typeface="Calibri" panose="020F0502020204030204" pitchFamily="34" charset="0"/>
              </a:rPr>
              <a:t>Ortaokullarda 8.Sınıflara </a:t>
            </a:r>
            <a:r>
              <a:rPr lang="tr-TR" sz="4000" b="1" dirty="0">
                <a:solidFill>
                  <a:srgbClr val="002060"/>
                </a:solidFill>
                <a:latin typeface="Calibri" panose="020F0502020204030204" pitchFamily="34" charset="0"/>
                <a:cs typeface="Calibri" panose="020F0502020204030204" pitchFamily="34" charset="0"/>
              </a:rPr>
              <a:t>öğrenim gören öğrencilere </a:t>
            </a:r>
            <a:r>
              <a:rPr lang="tr-TR" sz="4000" b="1" dirty="0" smtClean="0">
                <a:solidFill>
                  <a:srgbClr val="002060"/>
                </a:solidFill>
                <a:latin typeface="Calibri" panose="020F0502020204030204" pitchFamily="34" charset="0"/>
                <a:cs typeface="Calibri" panose="020F0502020204030204" pitchFamily="34" charset="0"/>
              </a:rPr>
              <a:t>ise</a:t>
            </a:r>
          </a:p>
          <a:p>
            <a:pPr marL="0" indent="0" algn="just">
              <a:lnSpc>
                <a:spcPct val="150000"/>
              </a:lnSpc>
              <a:buNone/>
            </a:pPr>
            <a:r>
              <a:rPr lang="tr-TR" sz="4000" b="1" dirty="0" err="1" smtClean="0">
                <a:latin typeface="Calibri" panose="020F0502020204030204" pitchFamily="34" charset="0"/>
                <a:cs typeface="Calibri" panose="020F0502020204030204" pitchFamily="34" charset="0"/>
              </a:rPr>
              <a:t>Td</a:t>
            </a:r>
            <a:r>
              <a:rPr lang="tr-TR" sz="4000" b="1" dirty="0" smtClean="0">
                <a:latin typeface="Calibri" panose="020F0502020204030204" pitchFamily="34" charset="0"/>
                <a:cs typeface="Calibri" panose="020F0502020204030204" pitchFamily="34" charset="0"/>
              </a:rPr>
              <a:t> </a:t>
            </a:r>
            <a:r>
              <a:rPr lang="tr-TR" sz="4000" b="1" dirty="0">
                <a:latin typeface="Calibri" panose="020F0502020204030204" pitchFamily="34" charset="0"/>
                <a:cs typeface="Calibri" panose="020F0502020204030204" pitchFamily="34" charset="0"/>
              </a:rPr>
              <a:t>(</a:t>
            </a:r>
            <a:r>
              <a:rPr lang="tr-TR" sz="4000" b="1" dirty="0" err="1">
                <a:latin typeface="Calibri" panose="020F0502020204030204" pitchFamily="34" charset="0"/>
                <a:cs typeface="Calibri" panose="020F0502020204030204" pitchFamily="34" charset="0"/>
              </a:rPr>
              <a:t>Tetanoz+Difteri</a:t>
            </a:r>
            <a:r>
              <a:rPr lang="tr-TR" sz="4000" b="1" dirty="0">
                <a:latin typeface="Calibri" panose="020F0502020204030204" pitchFamily="34" charset="0"/>
                <a:cs typeface="Calibri" panose="020F0502020204030204" pitchFamily="34" charset="0"/>
              </a:rPr>
              <a:t>) aşısı uygulanmıştır. </a:t>
            </a:r>
            <a:endParaRPr lang="tr-TR" sz="4000" b="1" dirty="0" smtClean="0">
              <a:latin typeface="Calibri" panose="020F0502020204030204" pitchFamily="34" charset="0"/>
              <a:cs typeface="Calibri" panose="020F0502020204030204" pitchFamily="34" charset="0"/>
            </a:endParaRPr>
          </a:p>
          <a:p>
            <a:pPr marL="0" indent="0" algn="ctr">
              <a:lnSpc>
                <a:spcPct val="150000"/>
              </a:lnSpc>
              <a:buNone/>
            </a:pPr>
            <a:r>
              <a:rPr lang="tr-TR" sz="5000" b="1" dirty="0" smtClean="0">
                <a:latin typeface="Calibri" pitchFamily="34" charset="0"/>
                <a:cs typeface="Calibri" pitchFamily="34" charset="0"/>
              </a:rPr>
              <a:t>Aşı </a:t>
            </a:r>
            <a:r>
              <a:rPr lang="tr-TR" sz="5000" b="1" dirty="0">
                <a:latin typeface="Calibri" pitchFamily="34" charset="0"/>
                <a:cs typeface="Calibri" pitchFamily="34" charset="0"/>
              </a:rPr>
              <a:t>uygulamaları Aile hekimliğinde yürütülmektedir. </a:t>
            </a:r>
          </a:p>
          <a:p>
            <a:pPr marL="0" indent="0" algn="ctr">
              <a:lnSpc>
                <a:spcPct val="150000"/>
              </a:lnSpc>
              <a:buNone/>
            </a:pPr>
            <a:endParaRPr lang="tr-TR" sz="4000" b="1" dirty="0">
              <a:latin typeface="Calibri" panose="020F0502020204030204" pitchFamily="34" charset="0"/>
              <a:cs typeface="Calibri" panose="020F0502020204030204" pitchFamily="34" charset="0"/>
            </a:endParaRPr>
          </a:p>
          <a:p>
            <a:pPr marL="0" indent="0">
              <a:buNone/>
            </a:pPr>
            <a:endParaRPr lang="tr-TR" dirty="0"/>
          </a:p>
        </p:txBody>
      </p:sp>
    </p:spTree>
    <p:extLst>
      <p:ext uri="{BB962C8B-B14F-4D97-AF65-F5344CB8AC3E}">
        <p14:creationId xmlns:p14="http://schemas.microsoft.com/office/powerpoint/2010/main" val="230434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07690" y="1969477"/>
            <a:ext cx="3156156" cy="3261946"/>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800" b="1" dirty="0">
                <a:solidFill>
                  <a:srgbClr val="C00000"/>
                </a:solidFill>
                <a:latin typeface="Calibri" panose="020F0502020204030204" pitchFamily="34" charset="0"/>
                <a:cs typeface="Calibri" panose="020F0502020204030204" pitchFamily="34" charset="0"/>
              </a:rPr>
              <a:t>Okullarda Diyabet Eğitim Programı</a:t>
            </a:r>
          </a:p>
        </p:txBody>
      </p:sp>
      <p:pic>
        <p:nvPicPr>
          <p:cNvPr id="6" name="Picture 4" descr="okullarda diyabet programı ile ilgili görsel sonucu"/>
          <p:cNvPicPr>
            <a:picLocks noChangeAspect="1" noChangeArrowheads="1"/>
          </p:cNvPicPr>
          <p:nvPr/>
        </p:nvPicPr>
        <p:blipFill>
          <a:blip r:embed="rId2" cstate="print"/>
          <a:srcRect/>
          <a:stretch>
            <a:fillRect/>
          </a:stretch>
        </p:blipFill>
        <p:spPr bwMode="auto">
          <a:xfrm>
            <a:off x="5486400" y="1626577"/>
            <a:ext cx="4466492" cy="3973461"/>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617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229031" y="1995854"/>
            <a:ext cx="2959510" cy="3050930"/>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2800" b="1" dirty="0">
                <a:solidFill>
                  <a:srgbClr val="C00000"/>
                </a:solidFill>
                <a:latin typeface="Calibri" panose="020F0502020204030204" pitchFamily="34" charset="0"/>
                <a:cs typeface="Calibri" panose="020F0502020204030204" pitchFamily="34" charset="0"/>
              </a:rPr>
              <a:t>Fiziksel Aktivite Uygunluk Karnesi</a:t>
            </a:r>
          </a:p>
        </p:txBody>
      </p:sp>
      <p:pic>
        <p:nvPicPr>
          <p:cNvPr id="6" name="Picture 2" descr="fiziksel aktivite uygunluk karnesi sunum ile ilgili görsel sonucu"/>
          <p:cNvPicPr>
            <a:picLocks noChangeAspect="1" noChangeArrowheads="1"/>
          </p:cNvPicPr>
          <p:nvPr/>
        </p:nvPicPr>
        <p:blipFill>
          <a:blip r:embed="rId2" cstate="print"/>
          <a:srcRect/>
          <a:stretch>
            <a:fillRect/>
          </a:stretch>
        </p:blipFill>
        <p:spPr bwMode="auto">
          <a:xfrm>
            <a:off x="4640827" y="1872762"/>
            <a:ext cx="5683748" cy="3472961"/>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8577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84310" y="393291"/>
            <a:ext cx="10018713" cy="5397910"/>
          </a:xfrm>
        </p:spPr>
        <p:txBody>
          <a:bodyPr>
            <a:normAutofit/>
          </a:bodyPr>
          <a:lstStyle/>
          <a:p>
            <a:pPr marL="0" indent="0" algn="just">
              <a:lnSpc>
                <a:spcPct val="120000"/>
              </a:lnSpc>
              <a:buNone/>
              <a:defRPr/>
            </a:pPr>
            <a:endParaRPr lang="tr-TR" sz="2600" dirty="0">
              <a:latin typeface="Calibri" panose="020F0502020204030204" pitchFamily="34" charset="0"/>
              <a:cs typeface="Calibri" panose="020F0502020204030204" pitchFamily="34" charset="0"/>
            </a:endParaRPr>
          </a:p>
          <a:p>
            <a:pPr algn="just">
              <a:lnSpc>
                <a:spcPct val="120000"/>
              </a:lnSpc>
              <a:buFont typeface="Wingdings" pitchFamily="2" charset="2"/>
              <a:buChar char="Ø"/>
              <a:defRPr/>
            </a:pPr>
            <a:r>
              <a:rPr lang="tr-TR" sz="2600" dirty="0">
                <a:latin typeface="Calibri" panose="020F0502020204030204" pitchFamily="34" charset="0"/>
                <a:cs typeface="Calibri" panose="020F0502020204030204" pitchFamily="34" charset="0"/>
              </a:rPr>
              <a:t> Fiziksel Aktivite Uygunluk </a:t>
            </a:r>
            <a:r>
              <a:rPr lang="tr-TR" sz="2600" dirty="0" smtClean="0">
                <a:latin typeface="Calibri" panose="020F0502020204030204" pitchFamily="34" charset="0"/>
                <a:cs typeface="Calibri" panose="020F0502020204030204" pitchFamily="34" charset="0"/>
              </a:rPr>
              <a:t>Karnesi 15 Eylül – 15 Ekim ve 15 Nisan 15 Mayıs tarihleri arasında e Okul sistemine giriş yapılarak , yılda </a:t>
            </a:r>
            <a:r>
              <a:rPr lang="tr-TR" sz="2600" dirty="0">
                <a:latin typeface="Calibri" panose="020F0502020204030204" pitchFamily="34" charset="0"/>
                <a:cs typeface="Calibri" panose="020F0502020204030204" pitchFamily="34" charset="0"/>
              </a:rPr>
              <a:t>2 kez verilecek olup uygulamada mekik, şınav, otur-uzan esneklik ölçümü, vücut ağırlığı ve boy uzunluğu ölçümü değerlendirilecektir. </a:t>
            </a:r>
          </a:p>
          <a:p>
            <a:pPr algn="just">
              <a:lnSpc>
                <a:spcPct val="120000"/>
              </a:lnSpc>
              <a:defRPr/>
            </a:pPr>
            <a:endParaRPr lang="tr-TR" dirty="0">
              <a:latin typeface="Calibri" panose="020F0502020204030204" pitchFamily="34" charset="0"/>
              <a:cs typeface="Calibri" panose="020F0502020204030204" pitchFamily="34" charset="0"/>
            </a:endParaRPr>
          </a:p>
          <a:p>
            <a:pPr algn="just">
              <a:lnSpc>
                <a:spcPct val="120000"/>
              </a:lnSpc>
              <a:defRPr/>
            </a:pPr>
            <a:endParaRPr lang="tr-TR" dirty="0">
              <a:latin typeface="Calibri" panose="020F0502020204030204" pitchFamily="34" charset="0"/>
              <a:cs typeface="Calibri" panose="020F0502020204030204" pitchFamily="34" charset="0"/>
            </a:endParaRPr>
          </a:p>
          <a:p>
            <a:endParaRPr lang="tr-TR" dirty="0"/>
          </a:p>
        </p:txBody>
      </p:sp>
      <p:sp>
        <p:nvSpPr>
          <p:cNvPr id="4" name="Metin kutusu 3"/>
          <p:cNvSpPr txBox="1"/>
          <p:nvPr/>
        </p:nvSpPr>
        <p:spPr>
          <a:xfrm>
            <a:off x="0" y="39348"/>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smtClean="0">
                <a:latin typeface="Times New Roman" panose="02020603050405020304" pitchFamily="18" charset="0"/>
                <a:cs typeface="Times New Roman" panose="02020603050405020304" pitchFamily="18" charset="0"/>
              </a:rPr>
              <a:t>Yenimahalle </a:t>
            </a:r>
            <a:r>
              <a:rPr lang="tr-TR" sz="4000" b="1" dirty="0" smtClean="0">
                <a:latin typeface="Times New Roman" panose="02020603050405020304" pitchFamily="18" charset="0"/>
                <a:cs typeface="Times New Roman" panose="02020603050405020304" pitchFamily="18" charset="0"/>
              </a:rPr>
              <a:t> İlçe </a:t>
            </a:r>
            <a:r>
              <a:rPr lang="tr-TR" sz="4000" b="1" dirty="0">
                <a:latin typeface="Times New Roman" panose="02020603050405020304" pitchFamily="18" charset="0"/>
                <a:cs typeface="Times New Roman" panose="02020603050405020304" pitchFamily="18" charset="0"/>
              </a:rPr>
              <a:t>Milli Eğitim Müdürlüğü</a:t>
            </a:r>
          </a:p>
        </p:txBody>
      </p:sp>
    </p:spTree>
    <p:extLst>
      <p:ext uri="{BB962C8B-B14F-4D97-AF65-F5344CB8AC3E}">
        <p14:creationId xmlns:p14="http://schemas.microsoft.com/office/powerpoint/2010/main" val="656694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99537" y="1723292"/>
            <a:ext cx="3106992" cy="3347816"/>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C00000"/>
                </a:solidFill>
                <a:latin typeface="Calibri" panose="020F0502020204030204" pitchFamily="34" charset="0"/>
                <a:cs typeface="Calibri" panose="020F0502020204030204" pitchFamily="34" charset="0"/>
              </a:rPr>
              <a:t>Türkiye Bağımlılıkla Mücadele </a:t>
            </a:r>
          </a:p>
          <a:p>
            <a:pPr algn="ctr"/>
            <a:r>
              <a:rPr lang="tr-TR" sz="2800" b="1" dirty="0">
                <a:solidFill>
                  <a:srgbClr val="C00000"/>
                </a:solidFill>
                <a:latin typeface="Calibri" panose="020F0502020204030204" pitchFamily="34" charset="0"/>
                <a:cs typeface="Calibri" panose="020F0502020204030204" pitchFamily="34" charset="0"/>
              </a:rPr>
              <a:t>Eğitim Programı</a:t>
            </a:r>
          </a:p>
          <a:p>
            <a:endParaRPr lang="tr-TR" dirty="0"/>
          </a:p>
        </p:txBody>
      </p:sp>
      <p:pic>
        <p:nvPicPr>
          <p:cNvPr id="5" name="Picture 2" descr="türkiye ba&amp;gbreve;ımlılıkla mücadele e&amp;gbreve;itim programı ile ilgili görsel sonucu"/>
          <p:cNvPicPr>
            <a:picLocks noChangeAspect="1" noChangeArrowheads="1"/>
          </p:cNvPicPr>
          <p:nvPr/>
        </p:nvPicPr>
        <p:blipFill>
          <a:blip r:embed="rId2" cstate="print"/>
          <a:srcRect/>
          <a:stretch>
            <a:fillRect/>
          </a:stretch>
        </p:blipFill>
        <p:spPr bwMode="auto">
          <a:xfrm>
            <a:off x="5275539" y="1786890"/>
            <a:ext cx="5848916" cy="3284217"/>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06369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685800"/>
            <a:ext cx="10018713" cy="1345223"/>
          </a:xfrm>
        </p:spPr>
        <p:txBody>
          <a:bodyPr/>
          <a:lstStyle/>
          <a:p>
            <a:r>
              <a:rPr lang="tr-TR" b="1" dirty="0" smtClean="0"/>
              <a:t>EĞİTİMLER</a:t>
            </a:r>
            <a:endParaRPr lang="tr-TR" b="1" dirty="0"/>
          </a:p>
        </p:txBody>
      </p:sp>
      <p:sp>
        <p:nvSpPr>
          <p:cNvPr id="3" name="İçerik Yer Tutucusu 2"/>
          <p:cNvSpPr>
            <a:spLocks noGrp="1"/>
          </p:cNvSpPr>
          <p:nvPr>
            <p:ph idx="1"/>
          </p:nvPr>
        </p:nvSpPr>
        <p:spPr>
          <a:xfrm>
            <a:off x="1484310" y="2101363"/>
            <a:ext cx="10018713" cy="3689838"/>
          </a:xfrm>
        </p:spPr>
        <p:txBody>
          <a:bodyPr>
            <a:normAutofit/>
          </a:bodyPr>
          <a:lstStyle/>
          <a:p>
            <a:endParaRPr lang="tr-TR" b="1" dirty="0" smtClean="0">
              <a:latin typeface="Calibri" panose="020F0502020204030204" pitchFamily="34" charset="0"/>
            </a:endParaRPr>
          </a:p>
          <a:p>
            <a:pPr marL="0" indent="0">
              <a:buNone/>
            </a:pPr>
            <a:r>
              <a:rPr lang="tr-TR" b="1" dirty="0" smtClean="0">
                <a:latin typeface="Calibri" panose="020F0502020204030204" pitchFamily="34" charset="0"/>
              </a:rPr>
              <a:t>Eğitimler İlçe Sağlık Müdürlüğü Tarafından Planlanıp Gerçekleştirilecektir.</a:t>
            </a:r>
          </a:p>
          <a:p>
            <a:r>
              <a:rPr lang="tr-TR" b="1" dirty="0" err="1" smtClean="0">
                <a:latin typeface="Calibri" panose="020F0502020204030204" pitchFamily="34" charset="0"/>
              </a:rPr>
              <a:t>Obezite</a:t>
            </a:r>
            <a:r>
              <a:rPr lang="tr-TR" b="1" dirty="0" smtClean="0">
                <a:latin typeface="Calibri" panose="020F0502020204030204" pitchFamily="34" charset="0"/>
              </a:rPr>
              <a:t> 		  						Tüm Öğrenciler</a:t>
            </a:r>
          </a:p>
          <a:p>
            <a:r>
              <a:rPr lang="tr-TR" b="1" dirty="0" smtClean="0">
                <a:latin typeface="Calibri" panose="020F0502020204030204" pitchFamily="34" charset="0"/>
              </a:rPr>
              <a:t>Diabet              						Tüm Öğrenciler</a:t>
            </a:r>
          </a:p>
          <a:p>
            <a:r>
              <a:rPr lang="tr-TR" b="1" dirty="0" smtClean="0">
                <a:latin typeface="Calibri" panose="020F0502020204030204" pitchFamily="34" charset="0"/>
              </a:rPr>
              <a:t>Ağız Ve Diş Sağlığı  					Anaokulu  Ve İlkokullar</a:t>
            </a:r>
          </a:p>
          <a:p>
            <a:r>
              <a:rPr lang="tr-TR" b="1" dirty="0" smtClean="0">
                <a:latin typeface="Calibri" panose="020F0502020204030204" pitchFamily="34" charset="0"/>
              </a:rPr>
              <a:t>Ergenlik Dönemi  Ortaokul 		6.Ve 7. Sınıflar</a:t>
            </a:r>
          </a:p>
          <a:p>
            <a:r>
              <a:rPr lang="tr-TR" b="1" dirty="0" smtClean="0">
                <a:latin typeface="Calibri" panose="020F0502020204030204" pitchFamily="34" charset="0"/>
              </a:rPr>
              <a:t>Gençlerde Hijyen Ve Cilt Sağlığı 	Lise 9 Ve 10 Sınıf</a:t>
            </a:r>
          </a:p>
          <a:p>
            <a:endParaRPr lang="tr-TR" dirty="0">
              <a:latin typeface="Calibri" panose="020F0502020204030204" pitchFamily="34" charset="0"/>
            </a:endParaRPr>
          </a:p>
        </p:txBody>
      </p:sp>
    </p:spTree>
    <p:extLst>
      <p:ext uri="{BB962C8B-B14F-4D97-AF65-F5344CB8AC3E}">
        <p14:creationId xmlns:p14="http://schemas.microsoft.com/office/powerpoint/2010/main" val="411449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70037" y="1072662"/>
            <a:ext cx="4544963" cy="393895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solidFill>
                  <a:schemeClr val="accent1"/>
                </a:solidFill>
                <a:latin typeface="Calibri" panose="020F0502020204030204" pitchFamily="34" charset="0"/>
                <a:cs typeface="Calibri" panose="020F0502020204030204" pitchFamily="34" charset="0"/>
              </a:rPr>
              <a:t>Teşekkürler</a:t>
            </a:r>
          </a:p>
        </p:txBody>
      </p:sp>
      <p:pic>
        <p:nvPicPr>
          <p:cNvPr id="6" name="Picture 2" descr="mutlu öğrenci resimleri ile ilgili görsel sonucu"/>
          <p:cNvPicPr>
            <a:picLocks noChangeAspect="1" noChangeArrowheads="1"/>
          </p:cNvPicPr>
          <p:nvPr/>
        </p:nvPicPr>
        <p:blipFill>
          <a:blip r:embed="rId2" cstate="print"/>
          <a:srcRect/>
          <a:stretch>
            <a:fillRect/>
          </a:stretch>
        </p:blipFill>
        <p:spPr bwMode="auto">
          <a:xfrm>
            <a:off x="6058824" y="545122"/>
            <a:ext cx="5591336" cy="5899638"/>
          </a:xfrm>
          <a:prstGeom prst="snip2DiagRect">
            <a:avLst/>
          </a:prstGeom>
          <a:solidFill>
            <a:srgbClr val="FFFFFF">
              <a:shade val="85000"/>
            </a:srgbClr>
          </a:solidFill>
          <a:ln w="762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8101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827" y="0"/>
            <a:ext cx="12192000" cy="1002890"/>
          </a:xfrm>
          <a:solidFill>
            <a:srgbClr val="FF0000"/>
          </a:solidFill>
        </p:spPr>
        <p:txBody>
          <a:bodyPr/>
          <a:lstStyle/>
          <a:p>
            <a:r>
              <a:rPr lang="tr-TR" sz="3600" b="1" dirty="0">
                <a:ln w="11430"/>
                <a:solidFill>
                  <a:prstClr val="black"/>
                </a:solidFill>
                <a:latin typeface="Calibri"/>
                <a:cs typeface="Arial" charset="0"/>
              </a:rPr>
              <a:t>Programın Tanıtımı ve Kapsamı </a:t>
            </a:r>
            <a:endParaRPr lang="tr-TR" dirty="0"/>
          </a:p>
        </p:txBody>
      </p:sp>
      <p:sp>
        <p:nvSpPr>
          <p:cNvPr id="3" name="İçerik Yer Tutucusu 2"/>
          <p:cNvSpPr>
            <a:spLocks noGrp="1"/>
          </p:cNvSpPr>
          <p:nvPr>
            <p:ph idx="1"/>
          </p:nvPr>
        </p:nvSpPr>
        <p:spPr>
          <a:xfrm>
            <a:off x="1484310" y="1111045"/>
            <a:ext cx="10018713" cy="5171768"/>
          </a:xfrm>
        </p:spPr>
        <p:txBody>
          <a:bodyPr>
            <a:normAutofit/>
          </a:bodyPr>
          <a:lstStyle/>
          <a:p>
            <a:pPr marL="0" lvl="0" indent="0" algn="just" defTabSz="914400" fontAlgn="base">
              <a:lnSpc>
                <a:spcPct val="120000"/>
              </a:lnSpc>
              <a:spcBef>
                <a:spcPct val="0"/>
              </a:spcBef>
              <a:spcAft>
                <a:spcPct val="0"/>
              </a:spcAft>
              <a:buClrTx/>
              <a:buSzTx/>
              <a:buNone/>
            </a:pPr>
            <a:r>
              <a:rPr lang="tr-TR" sz="2800" b="1" dirty="0">
                <a:solidFill>
                  <a:prstClr val="black"/>
                </a:solidFill>
                <a:latin typeface="Calibri" panose="020F0502020204030204" pitchFamily="34" charset="0"/>
                <a:cs typeface="Calibri" panose="020F0502020204030204" pitchFamily="34" charset="0"/>
              </a:rPr>
              <a:t>Okul Sağlığı Hizmetleri  İşbirliği Protokolü ile;</a:t>
            </a:r>
          </a:p>
          <a:p>
            <a:pPr marL="0" lvl="0" indent="0" algn="just" defTabSz="914400" fontAlgn="base">
              <a:lnSpc>
                <a:spcPct val="120000"/>
              </a:lnSpc>
              <a:spcBef>
                <a:spcPct val="0"/>
              </a:spcBef>
              <a:spcAft>
                <a:spcPct val="0"/>
              </a:spcAft>
              <a:buClrTx/>
              <a:buSzTx/>
              <a:buNone/>
            </a:pPr>
            <a:endParaRPr lang="tr-TR" sz="2800" b="1" dirty="0">
              <a:solidFill>
                <a:prstClr val="black"/>
              </a:solidFill>
              <a:latin typeface="Calibri" panose="020F0502020204030204" pitchFamily="34" charset="0"/>
              <a:cs typeface="Calibri" panose="020F0502020204030204" pitchFamily="34" charset="0"/>
            </a:endParaRP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Öğrencilerin ve  okul çalışanlarının sağlığının korunması </a:t>
            </a: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Temizlik ve hijyen konusunda teşvik edilmesi ve geliştirilmesi</a:t>
            </a: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Sağlıklı okul yaşamının sağlanması ve sürdürülmesi </a:t>
            </a: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Öğrenciye ve dolayısıyla topluma sağlıklı hayat tarzlarının ve alışkanlıklarının kazandırılması,</a:t>
            </a:r>
          </a:p>
          <a:p>
            <a:pPr marL="0" lvl="0" indent="0" algn="just" defTabSz="914400" fontAlgn="base">
              <a:lnSpc>
                <a:spcPct val="120000"/>
              </a:lnSpc>
              <a:spcBef>
                <a:spcPct val="0"/>
              </a:spcBef>
              <a:spcAft>
                <a:spcPct val="0"/>
              </a:spcAft>
              <a:buClrTx/>
              <a:buSzTx/>
              <a:buFont typeface="Wingdings" pitchFamily="2" charset="2"/>
              <a:buChar char="Ø"/>
            </a:pPr>
            <a:r>
              <a:rPr lang="tr-TR" sz="2800" dirty="0">
                <a:solidFill>
                  <a:prstClr val="black"/>
                </a:solidFill>
                <a:latin typeface="Calibri" panose="020F0502020204030204" pitchFamily="34" charset="0"/>
                <a:cs typeface="Calibri" panose="020F0502020204030204" pitchFamily="34" charset="0"/>
              </a:rPr>
              <a:t> Sağlık eğitiminin verilmesi amacıyla yapılacak işlemlerde eşgüdüm sağlanması hedeflenmiştir.</a:t>
            </a:r>
            <a:endParaRPr lang="tr-T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976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1999" cy="875070"/>
          </a:xfrm>
          <a:prstGeom prst="snip2DiagRect">
            <a:avLst/>
          </a:prstGeom>
          <a:solidFill>
            <a:srgbClr val="FF0000"/>
          </a:solidFill>
          <a:ln w="57150">
            <a:solidFill>
              <a:schemeClr val="tx1"/>
            </a:solidFill>
          </a:ln>
        </p:spPr>
        <p:txBody>
          <a:bodyPr/>
          <a:lstStyle/>
          <a:p>
            <a:r>
              <a:rPr lang="tr-TR" b="1" dirty="0">
                <a:ln w="11430"/>
                <a:latin typeface="Calibri"/>
                <a:cs typeface="Arial" charset="0"/>
              </a:rPr>
              <a:t>Programın Tanıtımı ve Kapsamı </a:t>
            </a:r>
            <a:endParaRPr lang="tr-TR" dirty="0"/>
          </a:p>
        </p:txBody>
      </p:sp>
      <p:sp>
        <p:nvSpPr>
          <p:cNvPr id="3" name="İçerik Yer Tutucusu 2"/>
          <p:cNvSpPr>
            <a:spLocks noGrp="1"/>
          </p:cNvSpPr>
          <p:nvPr>
            <p:ph idx="1"/>
          </p:nvPr>
        </p:nvSpPr>
        <p:spPr>
          <a:xfrm>
            <a:off x="1425678" y="1045526"/>
            <a:ext cx="4680154" cy="5486399"/>
          </a:xfrm>
          <a:prstGeom prst="snip2DiagRect">
            <a:avLst/>
          </a:prstGeom>
          <a:ln w="57150">
            <a:solidFill>
              <a:schemeClr val="tx1"/>
            </a:solidFill>
          </a:ln>
        </p:spPr>
        <p:style>
          <a:lnRef idx="2">
            <a:schemeClr val="accent2"/>
          </a:lnRef>
          <a:fillRef idx="1">
            <a:schemeClr val="lt1"/>
          </a:fillRef>
          <a:effectRef idx="0">
            <a:schemeClr val="accent2"/>
          </a:effectRef>
          <a:fontRef idx="minor">
            <a:schemeClr val="dk1"/>
          </a:fontRef>
        </p:style>
        <p:txBody>
          <a:bodyPr>
            <a:normAutofit/>
          </a:bodyPr>
          <a:lstStyle/>
          <a:p>
            <a:pPr>
              <a:lnSpc>
                <a:spcPct val="120000"/>
              </a:lnSpc>
            </a:pPr>
            <a:r>
              <a:rPr lang="tr-TR" sz="2000" b="1" dirty="0">
                <a:latin typeface="Calibri" pitchFamily="34" charset="0"/>
                <a:ea typeface="Verdana" pitchFamily="34" charset="0"/>
                <a:cs typeface="Calibri" pitchFamily="34" charset="0"/>
              </a:rPr>
              <a:t>Okul Sağlığı çalışmaları 6 başlık altında toplanmıştır: </a:t>
            </a:r>
          </a:p>
          <a:p>
            <a:pPr marL="0" indent="0">
              <a:lnSpc>
                <a:spcPct val="120000"/>
              </a:lnSpc>
              <a:buNone/>
            </a:pPr>
            <a:endParaRPr lang="tr-TR" sz="2000" dirty="0">
              <a:latin typeface="Calibri" pitchFamily="34" charset="0"/>
              <a:ea typeface="Verdana" pitchFamily="34" charset="0"/>
              <a:cs typeface="Calibri" pitchFamily="34" charset="0"/>
            </a:endParaRPr>
          </a:p>
          <a:p>
            <a:pPr>
              <a:lnSpc>
                <a:spcPct val="120000"/>
              </a:lnSpc>
              <a:buFont typeface="Wingdings" pitchFamily="2" charset="2"/>
              <a:buChar char="Ø"/>
            </a:pPr>
            <a:r>
              <a:rPr lang="tr-TR" sz="2000" b="1" dirty="0">
                <a:latin typeface="Calibri" pitchFamily="34" charset="0"/>
                <a:ea typeface="Verdana" pitchFamily="34" charset="0"/>
                <a:cs typeface="Calibri" pitchFamily="34" charset="0"/>
              </a:rPr>
              <a:t>Sağlık Hizmetleri, </a:t>
            </a:r>
          </a:p>
          <a:p>
            <a:pPr>
              <a:lnSpc>
                <a:spcPct val="120000"/>
              </a:lnSpc>
              <a:buFont typeface="Wingdings" pitchFamily="2" charset="2"/>
              <a:buChar char="Ø"/>
            </a:pPr>
            <a:r>
              <a:rPr lang="tr-TR" sz="2000" b="1" dirty="0">
                <a:solidFill>
                  <a:schemeClr val="tx2"/>
                </a:solidFill>
                <a:latin typeface="Calibri" pitchFamily="34" charset="0"/>
                <a:ea typeface="Verdana" pitchFamily="34" charset="0"/>
                <a:cs typeface="Calibri" pitchFamily="34" charset="0"/>
              </a:rPr>
              <a:t>Sağlıklı ve Güvenli Okul Çevresi, </a:t>
            </a:r>
          </a:p>
          <a:p>
            <a:pPr>
              <a:lnSpc>
                <a:spcPct val="120000"/>
              </a:lnSpc>
              <a:buFont typeface="Wingdings" pitchFamily="2" charset="2"/>
              <a:buChar char="Ø"/>
            </a:pPr>
            <a:r>
              <a:rPr lang="tr-TR" sz="2000" b="1" dirty="0">
                <a:latin typeface="Calibri" pitchFamily="34" charset="0"/>
                <a:ea typeface="Verdana" pitchFamily="34" charset="0"/>
                <a:cs typeface="Calibri" pitchFamily="34" charset="0"/>
              </a:rPr>
              <a:t>Sağlıklı Beslenme, </a:t>
            </a:r>
          </a:p>
          <a:p>
            <a:pPr>
              <a:lnSpc>
                <a:spcPct val="120000"/>
              </a:lnSpc>
              <a:buFont typeface="Wingdings" pitchFamily="2" charset="2"/>
              <a:buChar char="Ø"/>
            </a:pPr>
            <a:r>
              <a:rPr lang="tr-TR" sz="2000" b="1" dirty="0">
                <a:solidFill>
                  <a:schemeClr val="tx2"/>
                </a:solidFill>
                <a:latin typeface="Calibri" pitchFamily="34" charset="0"/>
                <a:ea typeface="Verdana" pitchFamily="34" charset="0"/>
                <a:cs typeface="Calibri" pitchFamily="34" charset="0"/>
              </a:rPr>
              <a:t>Sağlık Eğitimi, </a:t>
            </a:r>
          </a:p>
          <a:p>
            <a:pPr>
              <a:lnSpc>
                <a:spcPct val="120000"/>
              </a:lnSpc>
              <a:buFont typeface="Wingdings" pitchFamily="2" charset="2"/>
              <a:buChar char="Ø"/>
            </a:pPr>
            <a:r>
              <a:rPr lang="tr-TR" sz="2000" b="1" dirty="0">
                <a:latin typeface="Calibri" pitchFamily="34" charset="0"/>
                <a:ea typeface="Verdana" pitchFamily="34" charset="0"/>
                <a:cs typeface="Calibri" pitchFamily="34" charset="0"/>
              </a:rPr>
              <a:t>Fiziksel Aktivite, </a:t>
            </a:r>
          </a:p>
          <a:p>
            <a:pPr>
              <a:lnSpc>
                <a:spcPct val="120000"/>
              </a:lnSpc>
              <a:buFont typeface="Wingdings" pitchFamily="2" charset="2"/>
              <a:buChar char="Ø"/>
            </a:pPr>
            <a:r>
              <a:rPr lang="tr-TR" sz="2000" b="1" dirty="0">
                <a:solidFill>
                  <a:schemeClr val="tx2"/>
                </a:solidFill>
                <a:latin typeface="Calibri" pitchFamily="34" charset="0"/>
                <a:ea typeface="Verdana" pitchFamily="34" charset="0"/>
                <a:cs typeface="Calibri" pitchFamily="34" charset="0"/>
              </a:rPr>
              <a:t>Aile/Toplum Katılımı</a:t>
            </a:r>
            <a:r>
              <a:rPr lang="tr-TR" sz="2000" dirty="0">
                <a:solidFill>
                  <a:schemeClr val="tx2"/>
                </a:solidFill>
                <a:latin typeface="Calibri" pitchFamily="34" charset="0"/>
                <a:ea typeface="Verdana" pitchFamily="34" charset="0"/>
                <a:cs typeface="Calibri" pitchFamily="34" charset="0"/>
              </a:rPr>
              <a:t> </a:t>
            </a:r>
          </a:p>
          <a:p>
            <a:endParaRPr lang="tr-TR" sz="2000" dirty="0">
              <a:latin typeface="Calibri" pitchFamily="34" charset="0"/>
              <a:cs typeface="Calibri" pitchFamily="34" charset="0"/>
            </a:endParaRPr>
          </a:p>
        </p:txBody>
      </p:sp>
      <p:grpSp>
        <p:nvGrpSpPr>
          <p:cNvPr id="6" name="Group 2"/>
          <p:cNvGrpSpPr>
            <a:grpSpLocks/>
          </p:cNvGrpSpPr>
          <p:nvPr/>
        </p:nvGrpSpPr>
        <p:grpSpPr bwMode="auto">
          <a:xfrm>
            <a:off x="6331975" y="1150374"/>
            <a:ext cx="5476567" cy="5381551"/>
            <a:chOff x="3098" y="160"/>
            <a:chExt cx="5725" cy="5798"/>
          </a:xfrm>
        </p:grpSpPr>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3" y="198"/>
              <a:ext cx="5715" cy="57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098" y="160"/>
              <a:ext cx="5725" cy="5798"/>
            </a:xfrm>
            <a:prstGeom prst="rect">
              <a:avLst/>
            </a:prstGeom>
            <a:noFill/>
            <a:ln w="3810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a:p>
          </p:txBody>
        </p:sp>
      </p:grpSp>
    </p:spTree>
    <p:extLst>
      <p:ext uri="{BB962C8B-B14F-4D97-AF65-F5344CB8AC3E}">
        <p14:creationId xmlns:p14="http://schemas.microsoft.com/office/powerpoint/2010/main" val="2453284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3139" y="98325"/>
            <a:ext cx="9949885" cy="1897624"/>
          </a:xfrm>
          <a:ln w="57150">
            <a:solidFill>
              <a:schemeClr val="tx1"/>
            </a:solidFill>
          </a:ln>
        </p:spPr>
        <p:txBody>
          <a:bodyPr>
            <a:noAutofit/>
          </a:bodyPr>
          <a:lstStyle/>
          <a:p>
            <a:r>
              <a:rPr lang="tr-TR" sz="2800" b="1" dirty="0" smtClean="0">
                <a:latin typeface="Times New Roman" panose="02020603050405020304" pitchFamily="18" charset="0"/>
                <a:ea typeface="Verdana" pitchFamily="34" charset="0"/>
                <a:cs typeface="Times New Roman" panose="02020603050405020304" pitchFamily="18" charset="0"/>
              </a:rPr>
              <a:t/>
            </a:r>
            <a:br>
              <a:rPr lang="tr-TR" sz="2800" b="1" dirty="0" smtClean="0">
                <a:latin typeface="Times New Roman" panose="02020603050405020304" pitchFamily="18" charset="0"/>
                <a:ea typeface="Verdana" pitchFamily="34" charset="0"/>
                <a:cs typeface="Times New Roman" panose="02020603050405020304" pitchFamily="18" charset="0"/>
              </a:rPr>
            </a:br>
            <a:r>
              <a:rPr lang="tr-TR" sz="2800" b="1" dirty="0" smtClean="0">
                <a:latin typeface="Calibri" pitchFamily="34" charset="0"/>
                <a:ea typeface="Verdana" pitchFamily="34" charset="0"/>
                <a:cs typeface="Calibri" pitchFamily="34" charset="0"/>
              </a:rPr>
              <a:t>P</a:t>
            </a:r>
            <a:r>
              <a:rPr lang="en-US" sz="2800" b="1" dirty="0" err="1">
                <a:latin typeface="Calibri" pitchFamily="34" charset="0"/>
                <a:ea typeface="Verdana" pitchFamily="34" charset="0"/>
                <a:cs typeface="Calibri" pitchFamily="34" charset="0"/>
              </a:rPr>
              <a:t>rogramın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temel</a:t>
            </a:r>
            <a:r>
              <a:rPr lang="en-US" sz="2800" b="1" dirty="0">
                <a:latin typeface="Calibri" pitchFamily="34" charset="0"/>
                <a:ea typeface="Verdana" pitchFamily="34" charset="0"/>
                <a:cs typeface="Calibri" pitchFamily="34" charset="0"/>
              </a:rPr>
              <a:t> bile</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enleri</a:t>
            </a:r>
            <a:r>
              <a:rPr lang="tr-TR" sz="2800" b="1" dirty="0">
                <a:latin typeface="Calibri" pitchFamily="34" charset="0"/>
                <a:ea typeface="Verdana" pitchFamily="34" charset="0"/>
                <a:cs typeface="Calibri" pitchFamily="34" charset="0"/>
              </a:rPr>
              <a:t> </a:t>
            </a:r>
            <a:r>
              <a:rPr lang="en-US" sz="2800" b="1" dirty="0">
                <a:latin typeface="Calibri" pitchFamily="34" charset="0"/>
                <a:ea typeface="Verdana" pitchFamily="34" charset="0"/>
                <a:cs typeface="Calibri" pitchFamily="34" charset="0"/>
              </a:rPr>
              <a:t>6 </a:t>
            </a:r>
            <a:r>
              <a:rPr lang="tr-TR" sz="2800" b="1" dirty="0">
                <a:latin typeface="Calibri" pitchFamily="34" charset="0"/>
                <a:ea typeface="Verdana" pitchFamily="34" charset="0"/>
                <a:cs typeface="Calibri" pitchFamily="34" charset="0"/>
              </a:rPr>
              <a:t>başlıktan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olu</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maktadır</a:t>
            </a:r>
            <a:r>
              <a:rPr lang="en-US" sz="2800" b="1" dirty="0">
                <a:latin typeface="Calibri" pitchFamily="34" charset="0"/>
                <a:ea typeface="Verdana" pitchFamily="34" charset="0"/>
                <a:cs typeface="Calibri" pitchFamily="34" charset="0"/>
              </a:rPr>
              <a:t>. Her </a:t>
            </a:r>
            <a:r>
              <a:rPr lang="en-US" sz="2800" b="1" dirty="0" err="1">
                <a:latin typeface="Calibri" pitchFamily="34" charset="0"/>
                <a:ea typeface="Verdana" pitchFamily="34" charset="0"/>
                <a:cs typeface="Calibri" pitchFamily="34" charset="0"/>
              </a:rPr>
              <a:t>bir</a:t>
            </a:r>
            <a:r>
              <a:rPr lang="en-US" sz="2800" b="1" dirty="0">
                <a:latin typeface="Calibri" pitchFamily="34" charset="0"/>
                <a:ea typeface="Verdana" pitchFamily="34" charset="0"/>
                <a:cs typeface="Calibri" pitchFamily="34" charset="0"/>
              </a:rPr>
              <a:t> bile</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en</a:t>
            </a:r>
            <a:r>
              <a:rPr lang="en-US" sz="2800" b="1" dirty="0">
                <a:latin typeface="Calibri" pitchFamily="34" charset="0"/>
                <a:ea typeface="Verdana" pitchFamily="34" charset="0"/>
                <a:cs typeface="Calibri" pitchFamily="34" charset="0"/>
              </a:rPr>
              <a:t> kapsamında </a:t>
            </a:r>
            <a:r>
              <a:rPr lang="en-US" sz="2800" b="1" dirty="0" err="1">
                <a:latin typeface="Calibri" pitchFamily="34" charset="0"/>
                <a:ea typeface="Verdana" pitchFamily="34" charset="0"/>
                <a:cs typeface="Calibri" pitchFamily="34" charset="0"/>
              </a:rPr>
              <a:t>formlar</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olu</a:t>
            </a:r>
            <a:r>
              <a:rPr lang="tr-TR" sz="2800" b="1" dirty="0">
                <a:latin typeface="Calibri" pitchFamily="34" charset="0"/>
                <a:ea typeface="Verdana" pitchFamily="34" charset="0"/>
                <a:cs typeface="Calibri" pitchFamily="34" charset="0"/>
              </a:rPr>
              <a:t>ş</a:t>
            </a:r>
            <a:r>
              <a:rPr lang="en-US" sz="2800" b="1" dirty="0" err="1">
                <a:latin typeface="Calibri" pitchFamily="34" charset="0"/>
                <a:ea typeface="Verdana" pitchFamily="34" charset="0"/>
                <a:cs typeface="Calibri" pitchFamily="34" charset="0"/>
              </a:rPr>
              <a:t>turulmu</a:t>
            </a:r>
            <a:r>
              <a:rPr lang="tr-TR" sz="2800" b="1" dirty="0">
                <a:latin typeface="Calibri" pitchFamily="34" charset="0"/>
                <a:ea typeface="Verdana" pitchFamily="34" charset="0"/>
                <a:cs typeface="Calibri" pitchFamily="34" charset="0"/>
              </a:rPr>
              <a:t>ş</a:t>
            </a:r>
            <a:r>
              <a:rPr lang="en-US" sz="2800" b="1" dirty="0">
                <a:latin typeface="Calibri" pitchFamily="34" charset="0"/>
                <a:ea typeface="Verdana" pitchFamily="34" charset="0"/>
                <a:cs typeface="Calibri" pitchFamily="34" charset="0"/>
              </a:rPr>
              <a:t>tur. </a:t>
            </a:r>
            <a:r>
              <a:rPr lang="en-US" sz="2800" b="1" dirty="0" err="1">
                <a:latin typeface="Calibri" pitchFamily="34" charset="0"/>
                <a:ea typeface="Verdana" pitchFamily="34" charset="0"/>
                <a:cs typeface="Calibri" pitchFamily="34" charset="0"/>
              </a:rPr>
              <a:t>Formlarda</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yer</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alan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tüm</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maddelerin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okullar</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tarafından</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mutlaka</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yerine</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getirilmesi</a:t>
            </a:r>
            <a:r>
              <a:rPr lang="en-US" sz="2800" b="1" dirty="0">
                <a:latin typeface="Calibri" pitchFamily="34" charset="0"/>
                <a:ea typeface="Verdana" pitchFamily="34" charset="0"/>
                <a:cs typeface="Calibri" pitchFamily="34" charset="0"/>
              </a:rPr>
              <a:t> </a:t>
            </a:r>
            <a:r>
              <a:rPr lang="en-US" sz="2800" b="1" dirty="0" err="1">
                <a:latin typeface="Calibri" pitchFamily="34" charset="0"/>
                <a:ea typeface="Verdana" pitchFamily="34" charset="0"/>
                <a:cs typeface="Calibri" pitchFamily="34" charset="0"/>
              </a:rPr>
              <a:t>beklenmektedir</a:t>
            </a:r>
            <a:r>
              <a:rPr lang="en-US" sz="2800" b="1" dirty="0">
                <a:latin typeface="Calibri" pitchFamily="34" charset="0"/>
                <a:ea typeface="Verdana" pitchFamily="34" charset="0"/>
                <a:cs typeface="Calibri" pitchFamily="34" charset="0"/>
              </a:rPr>
              <a:t>.</a:t>
            </a:r>
            <a:r>
              <a:rPr lang="tr-TR" sz="2800" b="1" dirty="0">
                <a:latin typeface="Calibri" pitchFamily="34" charset="0"/>
                <a:ea typeface="Verdana" pitchFamily="34" charset="0"/>
                <a:cs typeface="Calibri" pitchFamily="34" charset="0"/>
              </a:rPr>
              <a:t/>
            </a:r>
            <a:br>
              <a:rPr lang="tr-TR" sz="2800" b="1" dirty="0">
                <a:latin typeface="Calibri" pitchFamily="34" charset="0"/>
                <a:ea typeface="Verdana" pitchFamily="34" charset="0"/>
                <a:cs typeface="Calibri" pitchFamily="34" charset="0"/>
              </a:rPr>
            </a:br>
            <a:endParaRPr lang="tr-TR" sz="2800" b="1" dirty="0">
              <a:latin typeface="Calibri" pitchFamily="34" charset="0"/>
              <a:cs typeface="Calibri" pitchFamily="34" charset="0"/>
            </a:endParaRPr>
          </a:p>
        </p:txBody>
      </p:sp>
      <p:pic>
        <p:nvPicPr>
          <p:cNvPr id="6" name="İçerik Yer Tutucusu 5"/>
          <p:cNvPicPr>
            <a:picLocks noGrp="1" noChangeAspect="1"/>
          </p:cNvPicPr>
          <p:nvPr>
            <p:ph idx="1"/>
          </p:nvPr>
        </p:nvPicPr>
        <p:blipFill>
          <a:blip r:embed="rId2" cstate="print"/>
          <a:stretch>
            <a:fillRect/>
          </a:stretch>
        </p:blipFill>
        <p:spPr>
          <a:xfrm>
            <a:off x="1553139" y="2349912"/>
            <a:ext cx="9949885" cy="3372462"/>
          </a:xfrm>
          <a:prstGeom prst="rect">
            <a:avLst/>
          </a:prstGeom>
          <a:ln w="57150">
            <a:solidFill>
              <a:schemeClr val="tx1"/>
            </a:solidFill>
          </a:ln>
        </p:spPr>
      </p:pic>
      <p:sp>
        <p:nvSpPr>
          <p:cNvPr id="9" name="Rectangle 1"/>
          <p:cNvSpPr>
            <a:spLocks noChangeArrowheads="1"/>
          </p:cNvSpPr>
          <p:nvPr/>
        </p:nvSpPr>
        <p:spPr bwMode="auto">
          <a:xfrm>
            <a:off x="2054942" y="5835974"/>
            <a:ext cx="98009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95275" algn="l"/>
              </a:tabLst>
            </a:pPr>
            <a:r>
              <a:rPr kumimoji="0" lang="tr-TR"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Okul çalı</a:t>
            </a:r>
            <a:r>
              <a:rPr kumimoji="0" lang="tr-T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anlarının sağlığı ile ilgili çalı</a:t>
            </a:r>
            <a:r>
              <a:rPr kumimoji="0" lang="tr-T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malar, “Sağlık Hizmetleri” ve “Sağlık Eğitimi” bile</a:t>
            </a:r>
            <a:r>
              <a:rPr kumimoji="0" lang="tr-T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enleri, psikososyal danı</a:t>
            </a:r>
            <a:r>
              <a:rPr kumimoji="0" lang="tr-T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ş</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manlık hizmetleri de “Sağlık Hizmetleri” Bileşen altında değerlendirilecektir.</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87438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0" y="-1"/>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a:latin typeface="Times New Roman" panose="02020603050405020304" pitchFamily="18" charset="0"/>
                <a:cs typeface="Times New Roman" panose="02020603050405020304" pitchFamily="18" charset="0"/>
              </a:rPr>
              <a:t>Programın Koordinasyonu (SB)</a:t>
            </a:r>
            <a:endParaRPr lang="tr-TR" sz="4000" b="1" dirty="0">
              <a:latin typeface="Times New Roman" panose="02020603050405020304" pitchFamily="18" charset="0"/>
              <a:cs typeface="Times New Roman" panose="02020603050405020304" pitchFamily="18" charset="0"/>
            </a:endParaRPr>
          </a:p>
        </p:txBody>
      </p:sp>
      <p:graphicFrame>
        <p:nvGraphicFramePr>
          <p:cNvPr id="8" name="İçerik Yer Tutucusu 6"/>
          <p:cNvGraphicFramePr>
            <a:graphicFrameLocks/>
          </p:cNvGraphicFramePr>
          <p:nvPr>
            <p:extLst>
              <p:ext uri="{D42A27DB-BD31-4B8C-83A1-F6EECF244321}">
                <p14:modId xmlns:p14="http://schemas.microsoft.com/office/powerpoint/2010/main" val="1066390203"/>
              </p:ext>
            </p:extLst>
          </p:nvPr>
        </p:nvGraphicFramePr>
        <p:xfrm>
          <a:off x="371375" y="806208"/>
          <a:ext cx="11564985" cy="5757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588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68844"/>
            <a:ext cx="12192000" cy="707886"/>
          </a:xfrm>
          <a:prstGeom prst="rect">
            <a:avLst/>
          </a:prstGeom>
          <a:solidFill>
            <a:srgbClr val="FF0000"/>
          </a:solidFill>
          <a:ln w="38100">
            <a:solidFill>
              <a:schemeClr val="tx1"/>
            </a:solidFill>
          </a:ln>
        </p:spPr>
        <p:txBody>
          <a:bodyPr wrap="square" rtlCol="0">
            <a:spAutoFit/>
          </a:bodyPr>
          <a:lstStyle/>
          <a:p>
            <a:pPr lvl="0" algn="ctr" eaLnBrk="0" fontAlgn="base" hangingPunct="0">
              <a:spcBef>
                <a:spcPct val="0"/>
              </a:spcBef>
              <a:spcAft>
                <a:spcPct val="0"/>
              </a:spcAft>
              <a:defRPr/>
            </a:pPr>
            <a:r>
              <a:rPr lang="tr-TR" sz="4000" b="1" dirty="0">
                <a:latin typeface="Times New Roman" panose="02020603050405020304" pitchFamily="18" charset="0"/>
                <a:cs typeface="Times New Roman" panose="02020603050405020304" pitchFamily="18" charset="0"/>
              </a:rPr>
              <a:t>Programın Koordinasyonu (SB)</a:t>
            </a:r>
          </a:p>
        </p:txBody>
      </p:sp>
      <p:graphicFrame>
        <p:nvGraphicFramePr>
          <p:cNvPr id="6" name="İçerik Yer Tutucusu 6"/>
          <p:cNvGraphicFramePr>
            <a:graphicFrameLocks/>
          </p:cNvGraphicFramePr>
          <p:nvPr>
            <p:extLst>
              <p:ext uri="{D42A27DB-BD31-4B8C-83A1-F6EECF244321}">
                <p14:modId xmlns:p14="http://schemas.microsoft.com/office/powerpoint/2010/main" val="1810057091"/>
              </p:ext>
            </p:extLst>
          </p:nvPr>
        </p:nvGraphicFramePr>
        <p:xfrm>
          <a:off x="737356" y="943897"/>
          <a:ext cx="1092370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770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Paralaks</Template>
  <TotalTime>935</TotalTime>
  <Words>1973</Words>
  <Application>Microsoft Office PowerPoint</Application>
  <PresentationFormat>Geniş ekran</PresentationFormat>
  <Paragraphs>317</Paragraphs>
  <Slides>48</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48</vt:i4>
      </vt:variant>
    </vt:vector>
  </HeadingPairs>
  <TitlesOfParts>
    <vt:vector size="55" baseType="lpstr">
      <vt:lpstr>Arial</vt:lpstr>
      <vt:lpstr>Calibri</vt:lpstr>
      <vt:lpstr>Corbel</vt:lpstr>
      <vt:lpstr>Times New Roman</vt:lpstr>
      <vt:lpstr>Verdana</vt:lpstr>
      <vt:lpstr>Wingdings</vt:lpstr>
      <vt:lpstr>Paralaks</vt:lpstr>
      <vt:lpstr>PowerPoint Sunusu</vt:lpstr>
      <vt:lpstr>PowerPoint Sunusu</vt:lpstr>
      <vt:lpstr>PowerPoint Sunusu</vt:lpstr>
      <vt:lpstr>Programın Tanıtımı ve Kapsamı   </vt:lpstr>
      <vt:lpstr>Programın Tanıtımı ve Kapsamı </vt:lpstr>
      <vt:lpstr>Programın Tanıtımı ve Kapsamı </vt:lpstr>
      <vt:lpstr> Programın temel bileşenleri 6 başlıktan oluşmaktadır. Her bir bileşen kapsamında formlar oluşturulmuştur. Formlarda yer alan tüm maddelerin okullar tarafından mutlaka yerine getirilmesi beklenmektedir.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ÖNEMLİ</vt:lpstr>
      <vt:lpstr>EK – 2a: OKUL SAĞLIĞI YÖNETİM EKİBİ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FORM-3: PROGRAM BİLEŞENLERİ DEĞERLENDİRME FORMU </vt:lpstr>
      <vt:lpstr>3a. Sağlık Hizmetleri</vt:lpstr>
      <vt:lpstr> </vt:lpstr>
      <vt:lpstr>3c. Sağlıklı Beslenme</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EĞİTİMLER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Fatma Uzun</dc:creator>
  <cp:lastModifiedBy>Microsoft hesabı</cp:lastModifiedBy>
  <cp:revision>236</cp:revision>
  <dcterms:created xsi:type="dcterms:W3CDTF">2018-12-14T11:34:09Z</dcterms:created>
  <dcterms:modified xsi:type="dcterms:W3CDTF">2022-10-25T11:05:04Z</dcterms:modified>
</cp:coreProperties>
</file>